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5"/>
  </p:notesMasterIdLst>
  <p:handoutMasterIdLst>
    <p:handoutMasterId r:id="rId46"/>
  </p:handoutMasterIdLst>
  <p:sldIdLst>
    <p:sldId id="256" r:id="rId2"/>
    <p:sldId id="596" r:id="rId3"/>
    <p:sldId id="567" r:id="rId4"/>
    <p:sldId id="458" r:id="rId5"/>
    <p:sldId id="564" r:id="rId6"/>
    <p:sldId id="565" r:id="rId7"/>
    <p:sldId id="566" r:id="rId8"/>
    <p:sldId id="591" r:id="rId9"/>
    <p:sldId id="583" r:id="rId10"/>
    <p:sldId id="503" r:id="rId11"/>
    <p:sldId id="478" r:id="rId12"/>
    <p:sldId id="448" r:id="rId13"/>
    <p:sldId id="586" r:id="rId14"/>
    <p:sldId id="479" r:id="rId15"/>
    <p:sldId id="480" r:id="rId16"/>
    <p:sldId id="595" r:id="rId17"/>
    <p:sldId id="585" r:id="rId18"/>
    <p:sldId id="592" r:id="rId19"/>
    <p:sldId id="546" r:id="rId20"/>
    <p:sldId id="484" r:id="rId21"/>
    <p:sldId id="549" r:id="rId22"/>
    <p:sldId id="594" r:id="rId23"/>
    <p:sldId id="474" r:id="rId24"/>
    <p:sldId id="556" r:id="rId25"/>
    <p:sldId id="555" r:id="rId26"/>
    <p:sldId id="466" r:id="rId27"/>
    <p:sldId id="593" r:id="rId28"/>
    <p:sldId id="363" r:id="rId29"/>
    <p:sldId id="540" r:id="rId30"/>
    <p:sldId id="541" r:id="rId31"/>
    <p:sldId id="542" r:id="rId32"/>
    <p:sldId id="543" r:id="rId33"/>
    <p:sldId id="544" r:id="rId34"/>
    <p:sldId id="545" r:id="rId35"/>
    <p:sldId id="464" r:id="rId36"/>
    <p:sldId id="559" r:id="rId37"/>
    <p:sldId id="587" r:id="rId38"/>
    <p:sldId id="388" r:id="rId39"/>
    <p:sldId id="589" r:id="rId40"/>
    <p:sldId id="590" r:id="rId41"/>
    <p:sldId id="397" r:id="rId42"/>
    <p:sldId id="539" r:id="rId43"/>
    <p:sldId id="563" r:id="rId44"/>
  </p:sldIdLst>
  <p:sldSz cx="9144000" cy="6858000" type="screen4x3"/>
  <p:notesSz cx="6858000" cy="9144000"/>
  <p:defaultTextStyle>
    <a:defPPr>
      <a:defRPr lang="de-DE"/>
    </a:defPPr>
    <a:lvl1pPr algn="l" rtl="0" fontAlgn="base">
      <a:spcBef>
        <a:spcPct val="0"/>
      </a:spcBef>
      <a:spcAft>
        <a:spcPct val="0"/>
      </a:spcAft>
      <a:defRPr sz="1400" kern="1200">
        <a:solidFill>
          <a:schemeClr val="tx1"/>
        </a:solidFill>
        <a:latin typeface="Lucida Sans Unicode" pitchFamily="34" charset="0"/>
        <a:ea typeface="+mn-ea"/>
        <a:cs typeface="+mn-cs"/>
      </a:defRPr>
    </a:lvl1pPr>
    <a:lvl2pPr marL="457200" algn="l" rtl="0" fontAlgn="base">
      <a:spcBef>
        <a:spcPct val="0"/>
      </a:spcBef>
      <a:spcAft>
        <a:spcPct val="0"/>
      </a:spcAft>
      <a:defRPr sz="1400" kern="1200">
        <a:solidFill>
          <a:schemeClr val="tx1"/>
        </a:solidFill>
        <a:latin typeface="Lucida Sans Unicode" pitchFamily="34" charset="0"/>
        <a:ea typeface="+mn-ea"/>
        <a:cs typeface="+mn-cs"/>
      </a:defRPr>
    </a:lvl2pPr>
    <a:lvl3pPr marL="914400" algn="l" rtl="0" fontAlgn="base">
      <a:spcBef>
        <a:spcPct val="0"/>
      </a:spcBef>
      <a:spcAft>
        <a:spcPct val="0"/>
      </a:spcAft>
      <a:defRPr sz="1400" kern="1200">
        <a:solidFill>
          <a:schemeClr val="tx1"/>
        </a:solidFill>
        <a:latin typeface="Lucida Sans Unicode" pitchFamily="34" charset="0"/>
        <a:ea typeface="+mn-ea"/>
        <a:cs typeface="+mn-cs"/>
      </a:defRPr>
    </a:lvl3pPr>
    <a:lvl4pPr marL="1371600" algn="l" rtl="0" fontAlgn="base">
      <a:spcBef>
        <a:spcPct val="0"/>
      </a:spcBef>
      <a:spcAft>
        <a:spcPct val="0"/>
      </a:spcAft>
      <a:defRPr sz="1400" kern="1200">
        <a:solidFill>
          <a:schemeClr val="tx1"/>
        </a:solidFill>
        <a:latin typeface="Lucida Sans Unicode" pitchFamily="34" charset="0"/>
        <a:ea typeface="+mn-ea"/>
        <a:cs typeface="+mn-cs"/>
      </a:defRPr>
    </a:lvl4pPr>
    <a:lvl5pPr marL="1828800" algn="l" rtl="0" fontAlgn="base">
      <a:spcBef>
        <a:spcPct val="0"/>
      </a:spcBef>
      <a:spcAft>
        <a:spcPct val="0"/>
      </a:spcAft>
      <a:defRPr sz="1400" kern="1200">
        <a:solidFill>
          <a:schemeClr val="tx1"/>
        </a:solidFill>
        <a:latin typeface="Lucida Sans Unicode" pitchFamily="34" charset="0"/>
        <a:ea typeface="+mn-ea"/>
        <a:cs typeface="+mn-cs"/>
      </a:defRPr>
    </a:lvl5pPr>
    <a:lvl6pPr marL="2286000" algn="l" defTabSz="914400" rtl="0" eaLnBrk="1" latinLnBrk="0" hangingPunct="1">
      <a:defRPr sz="1400" kern="1200">
        <a:solidFill>
          <a:schemeClr val="tx1"/>
        </a:solidFill>
        <a:latin typeface="Lucida Sans Unicode" pitchFamily="34" charset="0"/>
        <a:ea typeface="+mn-ea"/>
        <a:cs typeface="+mn-cs"/>
      </a:defRPr>
    </a:lvl6pPr>
    <a:lvl7pPr marL="2743200" algn="l" defTabSz="914400" rtl="0" eaLnBrk="1" latinLnBrk="0" hangingPunct="1">
      <a:defRPr sz="1400" kern="1200">
        <a:solidFill>
          <a:schemeClr val="tx1"/>
        </a:solidFill>
        <a:latin typeface="Lucida Sans Unicode" pitchFamily="34" charset="0"/>
        <a:ea typeface="+mn-ea"/>
        <a:cs typeface="+mn-cs"/>
      </a:defRPr>
    </a:lvl7pPr>
    <a:lvl8pPr marL="3200400" algn="l" defTabSz="914400" rtl="0" eaLnBrk="1" latinLnBrk="0" hangingPunct="1">
      <a:defRPr sz="1400" kern="1200">
        <a:solidFill>
          <a:schemeClr val="tx1"/>
        </a:solidFill>
        <a:latin typeface="Lucida Sans Unicode" pitchFamily="34" charset="0"/>
        <a:ea typeface="+mn-ea"/>
        <a:cs typeface="+mn-cs"/>
      </a:defRPr>
    </a:lvl8pPr>
    <a:lvl9pPr marL="3657600" algn="l" defTabSz="914400" rtl="0" eaLnBrk="1" latinLnBrk="0" hangingPunct="1">
      <a:defRPr sz="1400" kern="1200">
        <a:solidFill>
          <a:schemeClr val="tx1"/>
        </a:solidFill>
        <a:latin typeface="Lucida Sans Unicode" pitchFamily="34" charset="0"/>
        <a:ea typeface="+mn-ea"/>
        <a:cs typeface="+mn-cs"/>
      </a:defRPr>
    </a:lvl9pPr>
  </p:defaultTextStyle>
  <p:extLst>
    <p:ext uri="{EFAFB233-063F-42B5-8137-9DF3F51BA10A}">
      <p15:sldGuideLst xmlns:p15="http://schemas.microsoft.com/office/powerpoint/2012/main">
        <p15:guide id="1" orient="horz" pos="240">
          <p15:clr>
            <a:srgbClr val="A4A3A4"/>
          </p15:clr>
        </p15:guide>
        <p15:guide id="2" orient="horz" pos="816">
          <p15:clr>
            <a:srgbClr val="A4A3A4"/>
          </p15:clr>
        </p15:guide>
        <p15:guide id="3" orient="horz" pos="912">
          <p15:clr>
            <a:srgbClr val="A4A3A4"/>
          </p15:clr>
        </p15:guide>
        <p15:guide id="4" orient="horz" pos="1584">
          <p15:clr>
            <a:srgbClr val="A4A3A4"/>
          </p15:clr>
        </p15:guide>
        <p15:guide id="5" orient="horz" pos="2256">
          <p15:clr>
            <a:srgbClr val="A4A3A4"/>
          </p15:clr>
        </p15:guide>
        <p15:guide id="6" orient="horz" pos="2928">
          <p15:clr>
            <a:srgbClr val="A4A3A4"/>
          </p15:clr>
        </p15:guide>
        <p15:guide id="7" orient="horz" pos="3600">
          <p15:clr>
            <a:srgbClr val="A4A3A4"/>
          </p15:clr>
        </p15:guide>
        <p15:guide id="8" orient="horz" pos="3936">
          <p15:clr>
            <a:srgbClr val="A4A3A4"/>
          </p15:clr>
        </p15:guide>
        <p15:guide id="9" pos="240">
          <p15:clr>
            <a:srgbClr val="A4A3A4"/>
          </p15:clr>
        </p15:guide>
        <p15:guide id="10" pos="2400">
          <p15:clr>
            <a:srgbClr val="A4A3A4"/>
          </p15:clr>
        </p15:guide>
        <p15:guide id="11" pos="2496">
          <p15:clr>
            <a:srgbClr val="A4A3A4"/>
          </p15:clr>
        </p15:guide>
        <p15:guide id="12" pos="4704">
          <p15:clr>
            <a:srgbClr val="A4A3A4"/>
          </p15:clr>
        </p15:guide>
        <p15:guide id="13" pos="4752">
          <p15:clr>
            <a:srgbClr val="A4A3A4"/>
          </p15:clr>
        </p15:guide>
        <p15:guide id="14" pos="566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FEB6"/>
    <a:srgbClr val="8934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07" autoAdjust="0"/>
    <p:restoredTop sz="96154" autoAdjust="0"/>
  </p:normalViewPr>
  <p:slideViewPr>
    <p:cSldViewPr>
      <p:cViewPr varScale="1">
        <p:scale>
          <a:sx n="73" d="100"/>
          <a:sy n="73" d="100"/>
        </p:scale>
        <p:origin x="912" y="52"/>
      </p:cViewPr>
      <p:guideLst>
        <p:guide orient="horz" pos="240"/>
        <p:guide orient="horz" pos="816"/>
        <p:guide orient="horz" pos="912"/>
        <p:guide orient="horz" pos="1584"/>
        <p:guide orient="horz" pos="2256"/>
        <p:guide orient="horz" pos="2928"/>
        <p:guide orient="horz" pos="3600"/>
        <p:guide orient="horz" pos="3936"/>
        <p:guide pos="240"/>
        <p:guide pos="2400"/>
        <p:guide pos="2496"/>
        <p:guide pos="4704"/>
        <p:guide pos="4752"/>
        <p:guide pos="5664"/>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50" d="100"/>
        <a:sy n="150" d="100"/>
      </p:scale>
      <p:origin x="0" y="-5600"/>
    </p:cViewPr>
  </p:sorterViewPr>
  <p:notesViewPr>
    <p:cSldViewPr>
      <p:cViewPr varScale="1">
        <p:scale>
          <a:sx n="102" d="100"/>
          <a:sy n="102" d="100"/>
        </p:scale>
        <p:origin x="-250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077665136918386E-2"/>
          <c:y val="7.0718634117900261E-2"/>
          <c:w val="0.85699462314875996"/>
          <c:h val="0.74870301504602532"/>
        </c:manualLayout>
      </c:layout>
      <c:barChart>
        <c:barDir val="bar"/>
        <c:grouping val="clustered"/>
        <c:varyColors val="0"/>
        <c:ser>
          <c:idx val="0"/>
          <c:order val="0"/>
          <c:tx>
            <c:strRef>
              <c:f>label 0</c:f>
              <c:strCache>
                <c:ptCount val="1"/>
                <c:pt idx="0">
                  <c:v>Anteil an N=434</c:v>
                </c:pt>
              </c:strCache>
            </c:strRef>
          </c:tx>
          <c:spPr>
            <a:solidFill>
              <a:srgbClr val="B02F2C"/>
            </a:solidFill>
            <a:ln>
              <a:noFill/>
            </a:ln>
          </c:spPr>
          <c:invertIfNegative val="0"/>
          <c:dPt>
            <c:idx val="0"/>
            <c:invertIfNegative val="0"/>
            <c:bubble3D val="0"/>
            <c:spPr>
              <a:solidFill>
                <a:srgbClr val="CFD3DA"/>
              </a:solidFill>
              <a:ln>
                <a:noFill/>
              </a:ln>
            </c:spPr>
            <c:extLst>
              <c:ext xmlns:c16="http://schemas.microsoft.com/office/drawing/2014/chart" uri="{C3380CC4-5D6E-409C-BE32-E72D297353CC}">
                <c16:uniqueId val="{00000001-43A6-44F7-A87E-A987170FF897}"/>
              </c:ext>
            </c:extLst>
          </c:dPt>
          <c:dLbls>
            <c:dLbl>
              <c:idx val="0"/>
              <c:spPr/>
              <c:txPr>
                <a:bodyPr/>
                <a:lstStyle/>
                <a:p>
                  <a:pPr>
                    <a:defRPr sz="1000" b="0" strike="noStrike" spc="-1">
                      <a:solidFill>
                        <a:srgbClr val="000000"/>
                      </a:solidFill>
                      <a:latin typeface="Arial"/>
                    </a:defRPr>
                  </a:pPr>
                  <a:endParaRPr lang="de-DE"/>
                </a:p>
              </c:txPr>
              <c:dLblPos val="outEnd"/>
              <c:showLegendKey val="0"/>
              <c:showVal val="0"/>
              <c:showCatName val="0"/>
              <c:showSerName val="0"/>
              <c:showPercent val="0"/>
              <c:showBubbleSize val="1"/>
              <c:extLst>
                <c:ext xmlns:c16="http://schemas.microsoft.com/office/drawing/2014/chart" uri="{C3380CC4-5D6E-409C-BE32-E72D297353CC}">
                  <c16:uniqueId val="{00000001-43A6-44F7-A87E-A987170FF897}"/>
                </c:ext>
              </c:extLst>
            </c:dLbl>
            <c:spPr>
              <a:noFill/>
              <a:ln>
                <a:noFill/>
              </a:ln>
              <a:effectLst/>
            </c:spPr>
            <c:txPr>
              <a:bodyPr/>
              <a:lstStyle/>
              <a:p>
                <a:pPr>
                  <a:defRPr sz="1000" b="0" strike="noStrike" spc="-1">
                    <a:solidFill>
                      <a:srgbClr val="000000"/>
                    </a:solidFill>
                    <a:latin typeface="Arial"/>
                  </a:defRPr>
                </a:pPr>
                <a:endParaRPr lang="de-DE"/>
              </a:p>
            </c:txPr>
            <c:dLblPos val="outEnd"/>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cat>
            <c:strRef>
              <c:f>categories</c:f>
              <c:strCache>
                <c:ptCount val="11"/>
                <c:pt idx="0">
                  <c:v>Kita</c:v>
                </c:pt>
                <c:pt idx="1">
                  <c:v>Kl. 1</c:v>
                </c:pt>
                <c:pt idx="2">
                  <c:v>Kl. 2</c:v>
                </c:pt>
                <c:pt idx="3">
                  <c:v>Kl. 3</c:v>
                </c:pt>
                <c:pt idx="4">
                  <c:v>Kl. 4</c:v>
                </c:pt>
                <c:pt idx="5">
                  <c:v>Kl. 5</c:v>
                </c:pt>
                <c:pt idx="6">
                  <c:v>Kl. 6</c:v>
                </c:pt>
                <c:pt idx="7">
                  <c:v>Kl. 7</c:v>
                </c:pt>
                <c:pt idx="8">
                  <c:v>Kl. 8</c:v>
                </c:pt>
                <c:pt idx="9">
                  <c:v>Kl. 9</c:v>
                </c:pt>
                <c:pt idx="10">
                  <c:v>Kl. 10</c:v>
                </c:pt>
              </c:strCache>
            </c:strRef>
          </c:cat>
          <c:val>
            <c:numRef>
              <c:f>0</c:f>
              <c:numCache>
                <c:formatCode>General</c:formatCode>
                <c:ptCount val="11"/>
                <c:pt idx="0">
                  <c:v>0.112916328188465</c:v>
                </c:pt>
                <c:pt idx="1">
                  <c:v>0.20389926888708401</c:v>
                </c:pt>
                <c:pt idx="2">
                  <c:v>0.18927701056051999</c:v>
                </c:pt>
                <c:pt idx="3">
                  <c:v>0.15922014622258299</c:v>
                </c:pt>
                <c:pt idx="4">
                  <c:v>0.138099106417547</c:v>
                </c:pt>
                <c:pt idx="5">
                  <c:v>5.0365556458164103E-2</c:v>
                </c:pt>
                <c:pt idx="6">
                  <c:v>4.3054427294882201E-2</c:v>
                </c:pt>
                <c:pt idx="7">
                  <c:v>3.4930950446791197E-2</c:v>
                </c:pt>
                <c:pt idx="8">
                  <c:v>3.1681559707554798E-2</c:v>
                </c:pt>
                <c:pt idx="9">
                  <c:v>2.59951259138912E-2</c:v>
                </c:pt>
                <c:pt idx="10">
                  <c:v>1.0560519902518301E-2</c:v>
                </c:pt>
              </c:numCache>
            </c:numRef>
          </c:val>
          <c:extLst>
            <c:ext xmlns:c16="http://schemas.microsoft.com/office/drawing/2014/chart" uri="{C3380CC4-5D6E-409C-BE32-E72D297353CC}">
              <c16:uniqueId val="{00000002-43A6-44F7-A87E-A987170FF897}"/>
            </c:ext>
          </c:extLst>
        </c:ser>
        <c:dLbls>
          <c:showLegendKey val="0"/>
          <c:showVal val="0"/>
          <c:showCatName val="0"/>
          <c:showSerName val="0"/>
          <c:showPercent val="0"/>
          <c:showBubbleSize val="0"/>
        </c:dLbls>
        <c:gapWidth val="54"/>
        <c:overlap val="13"/>
        <c:axId val="-1087046720"/>
        <c:axId val="-1087061408"/>
      </c:barChart>
      <c:catAx>
        <c:axId val="-1087046720"/>
        <c:scaling>
          <c:orientation val="minMax"/>
        </c:scaling>
        <c:delete val="0"/>
        <c:axPos val="l"/>
        <c:numFmt formatCode="General" sourceLinked="1"/>
        <c:majorTickMark val="out"/>
        <c:minorTickMark val="none"/>
        <c:tickLblPos val="nextTo"/>
        <c:spPr>
          <a:ln w="9360">
            <a:solidFill>
              <a:srgbClr val="878787"/>
            </a:solidFill>
            <a:round/>
          </a:ln>
        </c:spPr>
        <c:txPr>
          <a:bodyPr/>
          <a:lstStyle/>
          <a:p>
            <a:pPr>
              <a:defRPr sz="1400" b="1" strike="noStrike" spc="-1">
                <a:solidFill>
                  <a:srgbClr val="000000"/>
                </a:solidFill>
                <a:latin typeface="Arial"/>
              </a:defRPr>
            </a:pPr>
            <a:endParaRPr lang="de-DE"/>
          </a:p>
        </c:txPr>
        <c:crossAx val="-1087061408"/>
        <c:crosses val="autoZero"/>
        <c:auto val="1"/>
        <c:lblAlgn val="ctr"/>
        <c:lblOffset val="100"/>
        <c:noMultiLvlLbl val="1"/>
      </c:catAx>
      <c:valAx>
        <c:axId val="-1087061408"/>
        <c:scaling>
          <c:orientation val="minMax"/>
        </c:scaling>
        <c:delete val="0"/>
        <c:axPos val="b"/>
        <c:majorGridlines>
          <c:spPr>
            <a:ln w="9360">
              <a:solidFill>
                <a:srgbClr val="878787"/>
              </a:solidFill>
              <a:round/>
            </a:ln>
          </c:spPr>
        </c:majorGridlines>
        <c:numFmt formatCode="0%" sourceLinked="0"/>
        <c:majorTickMark val="out"/>
        <c:minorTickMark val="none"/>
        <c:tickLblPos val="nextTo"/>
        <c:spPr>
          <a:ln w="9360">
            <a:solidFill>
              <a:srgbClr val="878787"/>
            </a:solidFill>
            <a:round/>
          </a:ln>
        </c:spPr>
        <c:txPr>
          <a:bodyPr/>
          <a:lstStyle/>
          <a:p>
            <a:pPr>
              <a:defRPr sz="1400" b="0" strike="noStrike" spc="-1">
                <a:solidFill>
                  <a:srgbClr val="000000"/>
                </a:solidFill>
                <a:latin typeface="Arial"/>
              </a:defRPr>
            </a:pPr>
            <a:endParaRPr lang="de-DE"/>
          </a:p>
        </c:txPr>
        <c:crossAx val="-1087046720"/>
        <c:crosses val="autoZero"/>
        <c:crossBetween val="between"/>
      </c:valAx>
      <c:spPr>
        <a:gradFill>
          <a:gsLst>
            <a:gs pos="0">
              <a:srgbClr val="C6D4EE"/>
            </a:gs>
            <a:gs pos="100000">
              <a:srgbClr val="FFFFFF"/>
            </a:gs>
          </a:gsLst>
          <a:lin ang="16200000"/>
        </a:gradFill>
        <a:ln>
          <a:noFill/>
        </a:ln>
      </c:spPr>
    </c:plotArea>
    <c:plotVisOnly val="1"/>
    <c:dispBlanksAs val="gap"/>
    <c:showDLblsOverMax val="1"/>
  </c:chart>
  <c:spPr>
    <a:noFill/>
    <a:ln>
      <a:noFill/>
    </a:ln>
  </c:sp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077665136918386E-2"/>
          <c:y val="7.0718634117900261E-2"/>
          <c:w val="0.85699462314875996"/>
          <c:h val="0.74870301504602532"/>
        </c:manualLayout>
      </c:layout>
      <c:barChart>
        <c:barDir val="bar"/>
        <c:grouping val="clustered"/>
        <c:varyColors val="0"/>
        <c:ser>
          <c:idx val="0"/>
          <c:order val="0"/>
          <c:tx>
            <c:strRef>
              <c:f>label 0</c:f>
              <c:strCache>
                <c:ptCount val="1"/>
                <c:pt idx="0">
                  <c:v>Anteil an N=434</c:v>
                </c:pt>
              </c:strCache>
            </c:strRef>
          </c:tx>
          <c:spPr>
            <a:solidFill>
              <a:srgbClr val="B02F2C"/>
            </a:solidFill>
            <a:ln>
              <a:noFill/>
            </a:ln>
          </c:spPr>
          <c:invertIfNegative val="0"/>
          <c:dPt>
            <c:idx val="0"/>
            <c:invertIfNegative val="0"/>
            <c:bubble3D val="0"/>
            <c:spPr>
              <a:solidFill>
                <a:srgbClr val="CFD3DA"/>
              </a:solidFill>
              <a:ln>
                <a:noFill/>
              </a:ln>
            </c:spPr>
            <c:extLst>
              <c:ext xmlns:c16="http://schemas.microsoft.com/office/drawing/2014/chart" uri="{C3380CC4-5D6E-409C-BE32-E72D297353CC}">
                <c16:uniqueId val="{00000001-BD06-4AA9-ACBE-4EDE74083C34}"/>
              </c:ext>
            </c:extLst>
          </c:dPt>
          <c:dLbls>
            <c:dLbl>
              <c:idx val="0"/>
              <c:spPr/>
              <c:txPr>
                <a:bodyPr/>
                <a:lstStyle/>
                <a:p>
                  <a:pPr>
                    <a:defRPr sz="1000" b="0" strike="noStrike" spc="-1">
                      <a:solidFill>
                        <a:srgbClr val="000000"/>
                      </a:solidFill>
                      <a:latin typeface="Arial"/>
                    </a:defRPr>
                  </a:pPr>
                  <a:endParaRPr lang="de-DE"/>
                </a:p>
              </c:txPr>
              <c:dLblPos val="outEnd"/>
              <c:showLegendKey val="0"/>
              <c:showVal val="0"/>
              <c:showCatName val="0"/>
              <c:showSerName val="0"/>
              <c:showPercent val="0"/>
              <c:showBubbleSize val="1"/>
              <c:extLst>
                <c:ext xmlns:c16="http://schemas.microsoft.com/office/drawing/2014/chart" uri="{C3380CC4-5D6E-409C-BE32-E72D297353CC}">
                  <c16:uniqueId val="{00000001-BD06-4AA9-ACBE-4EDE74083C34}"/>
                </c:ext>
              </c:extLst>
            </c:dLbl>
            <c:spPr>
              <a:noFill/>
              <a:ln>
                <a:noFill/>
              </a:ln>
              <a:effectLst/>
            </c:spPr>
            <c:txPr>
              <a:bodyPr/>
              <a:lstStyle/>
              <a:p>
                <a:pPr>
                  <a:defRPr sz="1000" b="0" strike="noStrike" spc="-1">
                    <a:solidFill>
                      <a:srgbClr val="000000"/>
                    </a:solidFill>
                    <a:latin typeface="Arial"/>
                  </a:defRPr>
                </a:pPr>
                <a:endParaRPr lang="de-DE"/>
              </a:p>
            </c:txPr>
            <c:dLblPos val="outEnd"/>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cat>
            <c:strRef>
              <c:f>categories</c:f>
              <c:strCache>
                <c:ptCount val="11"/>
                <c:pt idx="0">
                  <c:v>Kita</c:v>
                </c:pt>
                <c:pt idx="1">
                  <c:v>Kl. 1</c:v>
                </c:pt>
                <c:pt idx="2">
                  <c:v>Kl. 2</c:v>
                </c:pt>
                <c:pt idx="3">
                  <c:v>Kl. 3</c:v>
                </c:pt>
                <c:pt idx="4">
                  <c:v>Kl. 4</c:v>
                </c:pt>
                <c:pt idx="5">
                  <c:v>Kl. 5</c:v>
                </c:pt>
                <c:pt idx="6">
                  <c:v>Kl. 6</c:v>
                </c:pt>
                <c:pt idx="7">
                  <c:v>Kl. 7</c:v>
                </c:pt>
                <c:pt idx="8">
                  <c:v>Kl. 8</c:v>
                </c:pt>
                <c:pt idx="9">
                  <c:v>Kl. 9</c:v>
                </c:pt>
                <c:pt idx="10">
                  <c:v>Kl. 10</c:v>
                </c:pt>
              </c:strCache>
            </c:strRef>
          </c:cat>
          <c:val>
            <c:numRef>
              <c:f>0</c:f>
              <c:numCache>
                <c:formatCode>General</c:formatCode>
                <c:ptCount val="11"/>
                <c:pt idx="0">
                  <c:v>0.112916328188465</c:v>
                </c:pt>
                <c:pt idx="1">
                  <c:v>0.20389926888708401</c:v>
                </c:pt>
                <c:pt idx="2">
                  <c:v>0.18927701056051999</c:v>
                </c:pt>
                <c:pt idx="3">
                  <c:v>0.15922014622258299</c:v>
                </c:pt>
                <c:pt idx="4">
                  <c:v>0.138099106417547</c:v>
                </c:pt>
                <c:pt idx="5">
                  <c:v>5.0365556458164103E-2</c:v>
                </c:pt>
                <c:pt idx="6">
                  <c:v>4.3054427294882201E-2</c:v>
                </c:pt>
                <c:pt idx="7">
                  <c:v>3.4930950446791197E-2</c:v>
                </c:pt>
                <c:pt idx="8">
                  <c:v>3.1681559707554798E-2</c:v>
                </c:pt>
                <c:pt idx="9">
                  <c:v>2.59951259138912E-2</c:v>
                </c:pt>
                <c:pt idx="10">
                  <c:v>1.0560519902518301E-2</c:v>
                </c:pt>
              </c:numCache>
            </c:numRef>
          </c:val>
          <c:extLst>
            <c:ext xmlns:c16="http://schemas.microsoft.com/office/drawing/2014/chart" uri="{C3380CC4-5D6E-409C-BE32-E72D297353CC}">
              <c16:uniqueId val="{00000002-BD06-4AA9-ACBE-4EDE74083C34}"/>
            </c:ext>
          </c:extLst>
        </c:ser>
        <c:dLbls>
          <c:showLegendKey val="0"/>
          <c:showVal val="0"/>
          <c:showCatName val="0"/>
          <c:showSerName val="0"/>
          <c:showPercent val="0"/>
          <c:showBubbleSize val="0"/>
        </c:dLbls>
        <c:gapWidth val="54"/>
        <c:overlap val="13"/>
        <c:axId val="-1087046720"/>
        <c:axId val="-1087061408"/>
      </c:barChart>
      <c:catAx>
        <c:axId val="-1087046720"/>
        <c:scaling>
          <c:orientation val="minMax"/>
        </c:scaling>
        <c:delete val="0"/>
        <c:axPos val="l"/>
        <c:numFmt formatCode="General" sourceLinked="1"/>
        <c:majorTickMark val="out"/>
        <c:minorTickMark val="none"/>
        <c:tickLblPos val="nextTo"/>
        <c:spPr>
          <a:ln w="9360">
            <a:solidFill>
              <a:srgbClr val="878787"/>
            </a:solidFill>
            <a:round/>
          </a:ln>
        </c:spPr>
        <c:txPr>
          <a:bodyPr/>
          <a:lstStyle/>
          <a:p>
            <a:pPr>
              <a:defRPr sz="1400" b="1" strike="noStrike" spc="-1">
                <a:solidFill>
                  <a:srgbClr val="000000"/>
                </a:solidFill>
                <a:latin typeface="Arial"/>
              </a:defRPr>
            </a:pPr>
            <a:endParaRPr lang="de-DE"/>
          </a:p>
        </c:txPr>
        <c:crossAx val="-1087061408"/>
        <c:crosses val="autoZero"/>
        <c:auto val="1"/>
        <c:lblAlgn val="ctr"/>
        <c:lblOffset val="100"/>
        <c:noMultiLvlLbl val="1"/>
      </c:catAx>
      <c:valAx>
        <c:axId val="-1087061408"/>
        <c:scaling>
          <c:orientation val="minMax"/>
        </c:scaling>
        <c:delete val="0"/>
        <c:axPos val="b"/>
        <c:majorGridlines>
          <c:spPr>
            <a:ln w="9360">
              <a:solidFill>
                <a:srgbClr val="878787"/>
              </a:solidFill>
              <a:round/>
            </a:ln>
          </c:spPr>
        </c:majorGridlines>
        <c:numFmt formatCode="0%" sourceLinked="0"/>
        <c:majorTickMark val="out"/>
        <c:minorTickMark val="none"/>
        <c:tickLblPos val="nextTo"/>
        <c:spPr>
          <a:ln w="9360">
            <a:solidFill>
              <a:srgbClr val="878787"/>
            </a:solidFill>
            <a:round/>
          </a:ln>
        </c:spPr>
        <c:txPr>
          <a:bodyPr/>
          <a:lstStyle/>
          <a:p>
            <a:pPr>
              <a:defRPr sz="1400" b="0" strike="noStrike" spc="-1">
                <a:solidFill>
                  <a:srgbClr val="000000"/>
                </a:solidFill>
                <a:latin typeface="Arial"/>
              </a:defRPr>
            </a:pPr>
            <a:endParaRPr lang="de-DE"/>
          </a:p>
        </c:txPr>
        <c:crossAx val="-1087046720"/>
        <c:crosses val="autoZero"/>
        <c:crossBetween val="between"/>
      </c:valAx>
      <c:spPr>
        <a:gradFill>
          <a:gsLst>
            <a:gs pos="0">
              <a:srgbClr val="C6D4EE"/>
            </a:gs>
            <a:gs pos="100000">
              <a:srgbClr val="FFFFFF"/>
            </a:gs>
          </a:gsLst>
          <a:lin ang="16200000"/>
        </a:gradFill>
        <a:ln>
          <a:noFill/>
        </a:ln>
      </c:spPr>
    </c:plotArea>
    <c:plotVisOnly val="1"/>
    <c:dispBlanksAs val="gap"/>
    <c:showDLblsOverMax val="1"/>
  </c:chart>
  <c:spPr>
    <a:noFill/>
    <a:ln>
      <a:noFill/>
    </a:ln>
  </c:spPr>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7577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7578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7578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FECD9A7-A419-4F6E-B52D-63EED434DD40}" type="slidenum">
              <a:rPr lang="de-DE" altLang="de-DE"/>
              <a:pPr/>
              <a:t>‹Nr.›</a:t>
            </a:fld>
            <a:endParaRPr lang="de-DE" altLang="de-DE"/>
          </a:p>
        </p:txBody>
      </p:sp>
    </p:spTree>
    <p:extLst>
      <p:ext uri="{BB962C8B-B14F-4D97-AF65-F5344CB8AC3E}">
        <p14:creationId xmlns:p14="http://schemas.microsoft.com/office/powerpoint/2010/main" val="1471639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3993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B1269DC-BAD2-4584-867D-0A219463A741}" type="slidenum">
              <a:rPr lang="de-DE" altLang="de-DE"/>
              <a:pPr/>
              <a:t>‹Nr.›</a:t>
            </a:fld>
            <a:endParaRPr lang="de-DE" altLang="de-DE"/>
          </a:p>
        </p:txBody>
      </p:sp>
    </p:spTree>
    <p:extLst>
      <p:ext uri="{BB962C8B-B14F-4D97-AF65-F5344CB8AC3E}">
        <p14:creationId xmlns:p14="http://schemas.microsoft.com/office/powerpoint/2010/main" val="4307293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Lucida Sans Unicode" pitchFamily="34" charset="0"/>
        <a:ea typeface="+mn-ea"/>
        <a:cs typeface="+mn-cs"/>
      </a:defRPr>
    </a:lvl1pPr>
    <a:lvl2pPr marL="457200" algn="l" rtl="0" fontAlgn="base">
      <a:spcBef>
        <a:spcPct val="30000"/>
      </a:spcBef>
      <a:spcAft>
        <a:spcPct val="0"/>
      </a:spcAft>
      <a:defRPr sz="1200" kern="1200">
        <a:solidFill>
          <a:schemeClr val="tx1"/>
        </a:solidFill>
        <a:latin typeface="Lucida Sans Unicode" pitchFamily="34" charset="0"/>
        <a:ea typeface="+mn-ea"/>
        <a:cs typeface="+mn-cs"/>
      </a:defRPr>
    </a:lvl2pPr>
    <a:lvl3pPr marL="914400" algn="l" rtl="0" fontAlgn="base">
      <a:spcBef>
        <a:spcPct val="30000"/>
      </a:spcBef>
      <a:spcAft>
        <a:spcPct val="0"/>
      </a:spcAft>
      <a:defRPr sz="1200" kern="1200">
        <a:solidFill>
          <a:schemeClr val="tx1"/>
        </a:solidFill>
        <a:latin typeface="Lucida Sans Unicode" pitchFamily="34" charset="0"/>
        <a:ea typeface="+mn-ea"/>
        <a:cs typeface="+mn-cs"/>
      </a:defRPr>
    </a:lvl3pPr>
    <a:lvl4pPr marL="1371600" algn="l" rtl="0" fontAlgn="base">
      <a:spcBef>
        <a:spcPct val="30000"/>
      </a:spcBef>
      <a:spcAft>
        <a:spcPct val="0"/>
      </a:spcAft>
      <a:defRPr sz="1200" kern="1200">
        <a:solidFill>
          <a:schemeClr val="tx1"/>
        </a:solidFill>
        <a:latin typeface="Lucida Sans Unicode" pitchFamily="34" charset="0"/>
        <a:ea typeface="+mn-ea"/>
        <a:cs typeface="+mn-cs"/>
      </a:defRPr>
    </a:lvl4pPr>
    <a:lvl5pPr marL="1828800" algn="l" rtl="0" fontAlgn="base">
      <a:spcBef>
        <a:spcPct val="30000"/>
      </a:spcBef>
      <a:spcAft>
        <a:spcPct val="0"/>
      </a:spcAft>
      <a:defRPr sz="1200" kern="1200">
        <a:solidFill>
          <a:schemeClr val="tx1"/>
        </a:solidFill>
        <a:latin typeface="Lucida Sans Unicode"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25A568-4FDE-40E9-9BC3-80DD80186EB1}" type="slidenum">
              <a:rPr lang="de-DE" altLang="de-DE"/>
              <a:pPr/>
              <a:t>1</a:t>
            </a:fld>
            <a:endParaRPr lang="de-DE" altLang="de-DE"/>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pPr>
              <a:buFontTx/>
              <a:buChar char="•"/>
            </a:pPr>
            <a:r>
              <a:rPr lang="de-DE" altLang="de-DE" b="1"/>
              <a:t>Layout-Hilfslinien</a:t>
            </a:r>
            <a:r>
              <a:rPr lang="de-DE" altLang="de-DE"/>
              <a:t> lassen sich anzeigen über: Ansicht &gt; Führungslinien</a:t>
            </a:r>
          </a:p>
          <a:p>
            <a:pPr>
              <a:buFontTx/>
              <a:buChar char="•"/>
            </a:pPr>
            <a:r>
              <a:rPr lang="de-DE" altLang="de-DE" b="1"/>
              <a:t>Schriftarten und –größen</a:t>
            </a:r>
            <a:r>
              <a:rPr lang="de-DE" altLang="de-DE"/>
              <a:t> bitte ausschließlich wie in den Musterfolien beschrieben einsetzen!</a:t>
            </a:r>
          </a:p>
          <a:p>
            <a:pPr>
              <a:buFontTx/>
              <a:buChar char="•"/>
            </a:pPr>
            <a:r>
              <a:rPr lang="de-DE" altLang="de-DE"/>
              <a:t>Änderungen in der </a:t>
            </a:r>
            <a:r>
              <a:rPr lang="de-DE" altLang="de-DE" b="1"/>
              <a:t>Fußzeile</a:t>
            </a:r>
            <a:r>
              <a:rPr lang="de-DE" altLang="de-DE"/>
              <a:t> lassen sich einstellen über: Ansicht &gt; Master &gt; Titelmaster</a:t>
            </a:r>
            <a:br>
              <a:rPr lang="de-DE" altLang="de-DE"/>
            </a:br>
            <a:r>
              <a:rPr lang="de-DE" altLang="de-DE"/>
              <a:t>Diese gelten dann für alle Titelseiten im Dokument</a:t>
            </a:r>
            <a:br>
              <a:rPr lang="de-DE" altLang="de-DE"/>
            </a:br>
            <a:r>
              <a:rPr lang="de-DE" altLang="de-DE"/>
              <a:t>In der Regel sollte die Fußzeile bei Titel- und Trennseiten jedoch nicht verändert werden!</a:t>
            </a:r>
          </a:p>
          <a:p>
            <a:pPr>
              <a:buFontTx/>
              <a:buChar char="•"/>
            </a:pPr>
            <a:r>
              <a:rPr lang="de-DE" altLang="de-DE"/>
              <a:t>Den </a:t>
            </a:r>
            <a:r>
              <a:rPr lang="de-DE" altLang="de-DE" b="1"/>
              <a:t>Hintergrund</a:t>
            </a:r>
            <a:r>
              <a:rPr lang="de-DE" altLang="de-DE"/>
              <a:t> wechselt man unter: Format &gt; Hintergrund, dann im unteren Pulldown-Menü „Fülleffekte“ wählen, dann „Grafik auswählen“ klicken.</a:t>
            </a:r>
            <a:br>
              <a:rPr lang="de-DE" altLang="de-DE"/>
            </a:br>
            <a:r>
              <a:rPr lang="de-DE" altLang="de-DE"/>
              <a:t>Bei Titelfolien bitte nur Hintergründbilder aus dem Baukasten wählen, deren Name mit „Titel“ beginnt!</a:t>
            </a:r>
          </a:p>
          <a:p>
            <a:pPr>
              <a:buFontTx/>
              <a:buChar char="•"/>
            </a:pPr>
            <a:r>
              <a:rPr lang="de-DE" altLang="de-DE"/>
              <a:t>Sollten Hilfslinien oder feste Layoutelemente versehentlich verrutscht sein, können diese mit der Datei</a:t>
            </a:r>
            <a:br>
              <a:rPr lang="de-DE" altLang="de-DE"/>
            </a:br>
            <a:r>
              <a:rPr lang="de-DE" altLang="de-DE" b="1"/>
              <a:t>Hilfslinien Hintergrund</a:t>
            </a:r>
            <a:r>
              <a:rPr lang="de-DE" altLang="de-DE"/>
              <a:t>.jpg wieder an Ort und Stelle gebracht werden: Einfach diese Datei wie oben beschrieben als Hintergrund der Folie definieren,</a:t>
            </a:r>
            <a:br>
              <a:rPr lang="de-DE" altLang="de-DE"/>
            </a:br>
            <a:r>
              <a:rPr lang="de-DE" altLang="de-DE"/>
              <a:t>die verrutschten Elemente auf der Vorlage positionieren und dann den ursprünglichen Hintergrund wiederherstellen.</a:t>
            </a:r>
          </a:p>
        </p:txBody>
      </p:sp>
    </p:spTree>
    <p:extLst>
      <p:ext uri="{BB962C8B-B14F-4D97-AF65-F5344CB8AC3E}">
        <p14:creationId xmlns:p14="http://schemas.microsoft.com/office/powerpoint/2010/main" val="50333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5CEAE24-D362-4F39-BC36-7F39A2E4E26D}" type="slidenum">
              <a:rPr lang="de-DE" smtClean="0"/>
              <a:t>20</a:t>
            </a:fld>
            <a:endParaRPr lang="de-DE"/>
          </a:p>
        </p:txBody>
      </p:sp>
    </p:spTree>
    <p:extLst>
      <p:ext uri="{BB962C8B-B14F-4D97-AF65-F5344CB8AC3E}">
        <p14:creationId xmlns:p14="http://schemas.microsoft.com/office/powerpoint/2010/main" val="3683889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752" eaLnBrk="0" fontAlgn="base" hangingPunct="0">
              <a:spcBef>
                <a:spcPct val="30000"/>
              </a:spcBef>
              <a:spcAft>
                <a:spcPct val="0"/>
              </a:spcAft>
              <a:defRPr/>
            </a:pPr>
            <a:r>
              <a:rPr lang="de-DE" dirty="0"/>
              <a:t>Betroffene durchlaufen unterschiedliche Unterstützungssysteme im Gesundheits- und/oder Bildungssystem, abhängig davon, [a] zu welchem Zeitpunkt und [b] durch wen eine Sprachstörung diagnostiziert wurde (Mediziner, Pädagoge, Therapeut…), [c] durch die Art der Sprachstörung und [d] durch die Versorgungsmöglichkeiten die vor Ort verfügbar waren. So können gleiche Ausgangslagen und ähnliche sprachliche Störungsspezifika zu unterschiedlichen Bildungsbiographien führen. </a:t>
            </a:r>
          </a:p>
          <a:p>
            <a:endParaRPr lang="de-DE" dirty="0"/>
          </a:p>
        </p:txBody>
      </p:sp>
      <p:sp>
        <p:nvSpPr>
          <p:cNvPr id="4" name="Foliennummernplatzhalter 3"/>
          <p:cNvSpPr>
            <a:spLocks noGrp="1"/>
          </p:cNvSpPr>
          <p:nvPr>
            <p:ph type="sldNum" sz="quarter" idx="10"/>
          </p:nvPr>
        </p:nvSpPr>
        <p:spPr/>
        <p:txBody>
          <a:bodyPr/>
          <a:lstStyle/>
          <a:p>
            <a:pPr>
              <a:defRPr/>
            </a:pPr>
            <a:fld id="{27C9ED02-FA32-44A4-986D-FAEC0F551BFC}" type="slidenum">
              <a:rPr lang="de-DE" smtClean="0"/>
              <a:pPr>
                <a:defRPr/>
              </a:pPr>
              <a:t>38</a:t>
            </a:fld>
            <a:endParaRPr lang="de-DE"/>
          </a:p>
        </p:txBody>
      </p:sp>
    </p:spTree>
    <p:extLst>
      <p:ext uri="{BB962C8B-B14F-4D97-AF65-F5344CB8AC3E}">
        <p14:creationId xmlns:p14="http://schemas.microsoft.com/office/powerpoint/2010/main" val="12093682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 rechtsbg. PHILFAK">
    <p:bg>
      <p:bgPr>
        <a:solidFill>
          <a:schemeClr val="bg2"/>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5707865E-8D1B-4975-935F-C4AA3C03ECDF}"/>
              </a:ext>
            </a:extLst>
          </p:cNvPr>
          <p:cNvSpPr/>
          <p:nvPr/>
        </p:nvSpPr>
        <p:spPr>
          <a:xfrm>
            <a:off x="0" y="-1"/>
            <a:ext cx="9144000" cy="1440000"/>
          </a:xfrm>
          <a:prstGeom prst="rect">
            <a:avLst/>
          </a:prstGeom>
          <a:pattFill prst="lt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12" name="Rechteck 11">
            <a:extLst>
              <a:ext uri="{FF2B5EF4-FFF2-40B4-BE49-F238E27FC236}">
                <a16:creationId xmlns:a16="http://schemas.microsoft.com/office/drawing/2014/main" id="{E31780B5-9F09-4EDF-8E27-E66FB9688A3C}"/>
              </a:ext>
            </a:extLst>
          </p:cNvPr>
          <p:cNvSpPr/>
          <p:nvPr/>
        </p:nvSpPr>
        <p:spPr>
          <a:xfrm>
            <a:off x="0" y="1439999"/>
            <a:ext cx="9144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13" name="Bildplatzhalter 2">
            <a:extLst>
              <a:ext uri="{FF2B5EF4-FFF2-40B4-BE49-F238E27FC236}">
                <a16:creationId xmlns:a16="http://schemas.microsoft.com/office/drawing/2014/main" id="{BEA5D23C-78E9-4944-92CB-DC75B185C48B}"/>
              </a:ext>
            </a:extLst>
          </p:cNvPr>
          <p:cNvSpPr>
            <a:spLocks noGrp="1"/>
          </p:cNvSpPr>
          <p:nvPr>
            <p:ph type="pic" idx="13"/>
          </p:nvPr>
        </p:nvSpPr>
        <p:spPr>
          <a:xfrm>
            <a:off x="-1" y="738000"/>
            <a:ext cx="4572001" cy="6120000"/>
          </a:xfrm>
          <a:prstGeom prst="rect">
            <a:avLst/>
          </a:prstGeom>
          <a:solidFill>
            <a:schemeClr val="bg2">
              <a:lumMod val="75000"/>
            </a:schemeClr>
          </a:solidFill>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de-DE"/>
              <a:t>Bild durch Klicken auf Symbol hinzufügen</a:t>
            </a:r>
          </a:p>
        </p:txBody>
      </p:sp>
      <p:pic>
        <p:nvPicPr>
          <p:cNvPr id="15" name="Grafik 14">
            <a:extLst>
              <a:ext uri="{FF2B5EF4-FFF2-40B4-BE49-F238E27FC236}">
                <a16:creationId xmlns:a16="http://schemas.microsoft.com/office/drawing/2014/main" id="{A2B7A0E1-587D-4A5D-B1B4-7641BDE301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2001" y="5762764"/>
            <a:ext cx="3636015" cy="726939"/>
          </a:xfrm>
          <a:prstGeom prst="rect">
            <a:avLst/>
          </a:prstGeom>
        </p:spPr>
      </p:pic>
      <p:sp>
        <p:nvSpPr>
          <p:cNvPr id="16" name="Textfeld 15">
            <a:extLst>
              <a:ext uri="{FF2B5EF4-FFF2-40B4-BE49-F238E27FC236}">
                <a16:creationId xmlns:a16="http://schemas.microsoft.com/office/drawing/2014/main" id="{AA2919A4-38C0-485B-9547-3EEA7F815C9C}"/>
              </a:ext>
            </a:extLst>
          </p:cNvPr>
          <p:cNvSpPr txBox="1"/>
          <p:nvPr/>
        </p:nvSpPr>
        <p:spPr>
          <a:xfrm>
            <a:off x="6054737" y="5498054"/>
            <a:ext cx="2237508" cy="400110"/>
          </a:xfrm>
          <a:prstGeom prst="rect">
            <a:avLst/>
          </a:prstGeom>
          <a:noFill/>
        </p:spPr>
        <p:txBody>
          <a:bodyPr vert="horz" wrap="square" lIns="0" tIns="25718" rIns="0" bIns="25718" rtlCol="0" anchor="ctr">
            <a:noAutofit/>
          </a:bodyPr>
          <a:lstStyle/>
          <a:p>
            <a:pPr eaLnBrk="0" hangingPunct="0"/>
            <a:r>
              <a:rPr lang="de-DE" sz="1125" dirty="0">
                <a:solidFill>
                  <a:srgbClr val="993C8C"/>
                </a:solidFill>
                <a:latin typeface="Vectora LH Roman" pitchFamily="34" charset="0"/>
                <a:ea typeface="ＭＳ Ｐゴシック" panose="020B0600070205080204" pitchFamily="34" charset="-128"/>
              </a:rPr>
              <a:t>Schafft Wissen. Seit 1502.</a:t>
            </a:r>
          </a:p>
        </p:txBody>
      </p:sp>
      <p:sp>
        <p:nvSpPr>
          <p:cNvPr id="17" name="Titel 1">
            <a:extLst>
              <a:ext uri="{FF2B5EF4-FFF2-40B4-BE49-F238E27FC236}">
                <a16:creationId xmlns:a16="http://schemas.microsoft.com/office/drawing/2014/main" id="{EB4B0221-93F4-4C69-9C66-8B80EBE88736}"/>
              </a:ext>
            </a:extLst>
          </p:cNvPr>
          <p:cNvSpPr>
            <a:spLocks noGrp="1"/>
          </p:cNvSpPr>
          <p:nvPr>
            <p:ph type="ctrTitle"/>
          </p:nvPr>
        </p:nvSpPr>
        <p:spPr>
          <a:xfrm>
            <a:off x="4842000" y="1812053"/>
            <a:ext cx="4050000" cy="3240000"/>
          </a:xfrm>
          <a:prstGeom prst="rect">
            <a:avLst/>
          </a:prstGeom>
        </p:spPr>
        <p:txBody>
          <a:bodyPr lIns="0" rIns="0" anchor="t" anchorCtr="0">
            <a:noAutofit/>
          </a:bodyPr>
          <a:lstStyle>
            <a:lvl1pPr algn="l">
              <a:defRPr sz="3094" baseline="0">
                <a:latin typeface="+mj-lt"/>
              </a:defRPr>
            </a:lvl1pPr>
          </a:lstStyle>
          <a:p>
            <a:r>
              <a:rPr lang="de-DE"/>
              <a:t>Titelmasterformat durch Klicken bearbeiten</a:t>
            </a:r>
            <a:endParaRPr lang="de-DE" dirty="0"/>
          </a:p>
        </p:txBody>
      </p:sp>
      <p:sp>
        <p:nvSpPr>
          <p:cNvPr id="18" name="Textplatzhalter 5">
            <a:extLst>
              <a:ext uri="{FF2B5EF4-FFF2-40B4-BE49-F238E27FC236}">
                <a16:creationId xmlns:a16="http://schemas.microsoft.com/office/drawing/2014/main" id="{396E2865-D8B3-4A68-8A12-BBCAB570C4B3}"/>
              </a:ext>
            </a:extLst>
          </p:cNvPr>
          <p:cNvSpPr>
            <a:spLocks noGrp="1"/>
          </p:cNvSpPr>
          <p:nvPr>
            <p:ph type="body" sz="quarter" idx="14" hasCustomPrompt="1"/>
          </p:nvPr>
        </p:nvSpPr>
        <p:spPr>
          <a:xfrm>
            <a:off x="2682000" y="6714000"/>
            <a:ext cx="1890000" cy="144000"/>
          </a:xfrm>
          <a:prstGeom prst="rect">
            <a:avLst/>
          </a:prstGeom>
          <a:solidFill>
            <a:schemeClr val="bg2">
              <a:lumMod val="75000"/>
            </a:schemeClr>
          </a:solidFill>
        </p:spPr>
        <p:txBody>
          <a:bodyPr lIns="108000" rIns="108000" anchor="ctr" anchorCtr="0">
            <a:noAutofit/>
          </a:bodyPr>
          <a:lstStyle>
            <a:lvl1pPr marL="0" indent="0" algn="r">
              <a:buFontTx/>
              <a:buNone/>
              <a:defRPr sz="506" baseline="0">
                <a:solidFill>
                  <a:schemeClr val="bg1"/>
                </a:solidFill>
              </a:defRPr>
            </a:lvl1pPr>
          </a:lstStyle>
          <a:p>
            <a:r>
              <a:rPr lang="de-DE" dirty="0">
                <a:solidFill>
                  <a:schemeClr val="bg1"/>
                </a:solidFill>
              </a:rPr>
              <a:t>Fotonachweis</a:t>
            </a:r>
          </a:p>
        </p:txBody>
      </p:sp>
    </p:spTree>
    <p:extLst>
      <p:ext uri="{BB962C8B-B14F-4D97-AF65-F5344CB8AC3E}">
        <p14:creationId xmlns:p14="http://schemas.microsoft.com/office/powerpoint/2010/main" val="1465422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und Bild Quadr. PHILFAK">
    <p:bg>
      <p:bgPr>
        <a:solidFill>
          <a:schemeClr val="bg2"/>
        </a:solidFill>
        <a:effectLst/>
      </p:bgPr>
    </p:b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E2E85991-447C-4F2C-9C11-450C283678F7}"/>
              </a:ext>
            </a:extLst>
          </p:cNvPr>
          <p:cNvSpPr/>
          <p:nvPr/>
        </p:nvSpPr>
        <p:spPr>
          <a:xfrm>
            <a:off x="0" y="1629700"/>
            <a:ext cx="5418000" cy="4860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14" name="Titel 1">
            <a:extLst>
              <a:ext uri="{FF2B5EF4-FFF2-40B4-BE49-F238E27FC236}">
                <a16:creationId xmlns:a16="http://schemas.microsoft.com/office/drawing/2014/main" id="{247DFC17-54B1-4DDB-9734-2DA2886B68F2}"/>
              </a:ext>
            </a:extLst>
          </p:cNvPr>
          <p:cNvSpPr>
            <a:spLocks noGrp="1"/>
          </p:cNvSpPr>
          <p:nvPr>
            <p:ph type="title" hasCustomPrompt="1"/>
          </p:nvPr>
        </p:nvSpPr>
        <p:spPr>
          <a:xfrm>
            <a:off x="521494" y="368184"/>
            <a:ext cx="6615000" cy="1080000"/>
          </a:xfrm>
          <a:prstGeom prst="rect">
            <a:avLst/>
          </a:prstGeom>
        </p:spPr>
        <p:txBody>
          <a:bodyPr lIns="0" rIns="0" anchor="b" anchorCtr="0">
            <a:noAutofit/>
          </a:bodyPr>
          <a:lstStyle>
            <a:lvl1pPr>
              <a:defRPr sz="2025" b="0" baseline="0"/>
            </a:lvl1pPr>
          </a:lstStyle>
          <a:p>
            <a:r>
              <a:rPr lang="de-DE" dirty="0"/>
              <a:t>Titel maximal zweizeilig hinzufügen</a:t>
            </a:r>
          </a:p>
        </p:txBody>
      </p:sp>
      <p:sp>
        <p:nvSpPr>
          <p:cNvPr id="15" name="Rechteck 14">
            <a:extLst>
              <a:ext uri="{FF2B5EF4-FFF2-40B4-BE49-F238E27FC236}">
                <a16:creationId xmlns:a16="http://schemas.microsoft.com/office/drawing/2014/main" id="{DEADD652-5291-4D33-BB21-9246CAD1978E}"/>
              </a:ext>
            </a:extLst>
          </p:cNvPr>
          <p:cNvSpPr/>
          <p:nvPr/>
        </p:nvSpPr>
        <p:spPr>
          <a:xfrm>
            <a:off x="5418000" y="1629700"/>
            <a:ext cx="81000" cy="48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16" name="Bildplatzhalter 2">
            <a:extLst>
              <a:ext uri="{FF2B5EF4-FFF2-40B4-BE49-F238E27FC236}">
                <a16:creationId xmlns:a16="http://schemas.microsoft.com/office/drawing/2014/main" id="{524AE496-1BA9-4886-9D95-C03BECC0C45F}"/>
              </a:ext>
            </a:extLst>
          </p:cNvPr>
          <p:cNvSpPr>
            <a:spLocks noGrp="1"/>
          </p:cNvSpPr>
          <p:nvPr>
            <p:ph type="pic" idx="25" hasCustomPrompt="1"/>
          </p:nvPr>
        </p:nvSpPr>
        <p:spPr>
          <a:xfrm>
            <a:off x="5499000" y="1629700"/>
            <a:ext cx="3645000" cy="4860000"/>
          </a:xfrm>
          <a:prstGeom prst="rect">
            <a:avLst/>
          </a:prstGeom>
          <a:solidFill>
            <a:schemeClr val="bg2">
              <a:lumMod val="75000"/>
            </a:schemeClr>
          </a:solidFill>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de-DE" dirty="0"/>
              <a:t>Bild 1:1</a:t>
            </a:r>
          </a:p>
        </p:txBody>
      </p:sp>
      <p:pic>
        <p:nvPicPr>
          <p:cNvPr id="17" name="Grafik 16">
            <a:extLst>
              <a:ext uri="{FF2B5EF4-FFF2-40B4-BE49-F238E27FC236}">
                <a16:creationId xmlns:a16="http://schemas.microsoft.com/office/drawing/2014/main" id="{27D397D9-E148-42BD-90A2-15E8E64B68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785" y="282874"/>
            <a:ext cx="1316995" cy="262914"/>
          </a:xfrm>
          <a:prstGeom prst="rect">
            <a:avLst/>
          </a:prstGeom>
        </p:spPr>
      </p:pic>
      <p:sp>
        <p:nvSpPr>
          <p:cNvPr id="18" name="Textplatzhalter 5">
            <a:extLst>
              <a:ext uri="{FF2B5EF4-FFF2-40B4-BE49-F238E27FC236}">
                <a16:creationId xmlns:a16="http://schemas.microsoft.com/office/drawing/2014/main" id="{5DAF4B8F-AE63-4B70-A00D-FE94D6A250E4}"/>
              </a:ext>
            </a:extLst>
          </p:cNvPr>
          <p:cNvSpPr>
            <a:spLocks noGrp="1"/>
          </p:cNvSpPr>
          <p:nvPr>
            <p:ph type="body" sz="quarter" idx="24" hasCustomPrompt="1"/>
          </p:nvPr>
        </p:nvSpPr>
        <p:spPr>
          <a:xfrm>
            <a:off x="7254000" y="6345758"/>
            <a:ext cx="1890000" cy="144000"/>
          </a:xfrm>
          <a:prstGeom prst="rect">
            <a:avLst/>
          </a:prstGeom>
          <a:solidFill>
            <a:schemeClr val="bg2">
              <a:lumMod val="75000"/>
            </a:schemeClr>
          </a:solidFill>
        </p:spPr>
        <p:txBody>
          <a:bodyPr lIns="108000" rIns="108000" anchor="ctr" anchorCtr="0">
            <a:noAutofit/>
          </a:bodyPr>
          <a:lstStyle>
            <a:lvl1pPr marL="0" indent="0" algn="r">
              <a:buFontTx/>
              <a:buNone/>
              <a:defRPr sz="506" baseline="0">
                <a:solidFill>
                  <a:schemeClr val="bg1"/>
                </a:solidFill>
              </a:defRPr>
            </a:lvl1pPr>
          </a:lstStyle>
          <a:p>
            <a:r>
              <a:rPr lang="de-DE" dirty="0">
                <a:solidFill>
                  <a:schemeClr val="bg1"/>
                </a:solidFill>
              </a:rPr>
              <a:t>Fotonachweis</a:t>
            </a:r>
          </a:p>
        </p:txBody>
      </p:sp>
      <p:sp>
        <p:nvSpPr>
          <p:cNvPr id="21" name="Inhaltsplatzhalter 2">
            <a:extLst>
              <a:ext uri="{FF2B5EF4-FFF2-40B4-BE49-F238E27FC236}">
                <a16:creationId xmlns:a16="http://schemas.microsoft.com/office/drawing/2014/main" id="{6D36A2ED-15CD-420F-BB02-BE59602BE08A}"/>
              </a:ext>
            </a:extLst>
          </p:cNvPr>
          <p:cNvSpPr>
            <a:spLocks noGrp="1"/>
          </p:cNvSpPr>
          <p:nvPr>
            <p:ph sz="half" idx="1"/>
          </p:nvPr>
        </p:nvSpPr>
        <p:spPr>
          <a:xfrm>
            <a:off x="521494" y="1629700"/>
            <a:ext cx="4896506" cy="4860000"/>
          </a:xfrm>
          <a:prstGeom prst="rect">
            <a:avLst/>
          </a:prstGeom>
        </p:spPr>
        <p:txBody>
          <a:bodyPr lIns="0" rIns="36000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875522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und Bild QF PHILFAK">
    <p:bg>
      <p:bgPr>
        <a:solidFill>
          <a:schemeClr val="bg2"/>
        </a:solidFill>
        <a:effectLst/>
      </p:bgPr>
    </p:bg>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0E0D61DF-D992-4AA9-AFCA-39D42A50E384}"/>
              </a:ext>
            </a:extLst>
          </p:cNvPr>
          <p:cNvSpPr/>
          <p:nvPr/>
        </p:nvSpPr>
        <p:spPr>
          <a:xfrm>
            <a:off x="5499000" y="1629700"/>
            <a:ext cx="3645000" cy="4860000"/>
          </a:xfrm>
          <a:prstGeom prst="rect">
            <a:avLst/>
          </a:prstGeom>
          <a:pattFill prst="lt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16" name="Bildplatzhalter 2">
            <a:extLst>
              <a:ext uri="{FF2B5EF4-FFF2-40B4-BE49-F238E27FC236}">
                <a16:creationId xmlns:a16="http://schemas.microsoft.com/office/drawing/2014/main" id="{D0C394C9-B961-40D0-99BA-9FFC01D9A43E}"/>
              </a:ext>
            </a:extLst>
          </p:cNvPr>
          <p:cNvSpPr>
            <a:spLocks noGrp="1"/>
          </p:cNvSpPr>
          <p:nvPr>
            <p:ph type="pic" idx="25"/>
          </p:nvPr>
        </p:nvSpPr>
        <p:spPr>
          <a:xfrm>
            <a:off x="5634000" y="2057788"/>
            <a:ext cx="3510000" cy="3240000"/>
          </a:xfrm>
          <a:prstGeom prst="rect">
            <a:avLst/>
          </a:prstGeom>
          <a:solidFill>
            <a:schemeClr val="bg2">
              <a:lumMod val="90000"/>
            </a:schemeClr>
          </a:solidFill>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de-DE"/>
              <a:t>Bild durch Klicken auf Symbol hinzufügen</a:t>
            </a:r>
            <a:endParaRPr lang="de-DE" dirty="0"/>
          </a:p>
        </p:txBody>
      </p:sp>
      <p:pic>
        <p:nvPicPr>
          <p:cNvPr id="17" name="Grafik 16">
            <a:extLst>
              <a:ext uri="{FF2B5EF4-FFF2-40B4-BE49-F238E27FC236}">
                <a16:creationId xmlns:a16="http://schemas.microsoft.com/office/drawing/2014/main" id="{8EC6DF85-3F69-468C-AD1F-2C9A589F18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785" y="282874"/>
            <a:ext cx="1316995" cy="262914"/>
          </a:xfrm>
          <a:prstGeom prst="rect">
            <a:avLst/>
          </a:prstGeom>
        </p:spPr>
      </p:pic>
      <p:sp>
        <p:nvSpPr>
          <p:cNvPr id="18" name="Titel 1">
            <a:extLst>
              <a:ext uri="{FF2B5EF4-FFF2-40B4-BE49-F238E27FC236}">
                <a16:creationId xmlns:a16="http://schemas.microsoft.com/office/drawing/2014/main" id="{5A7E4DDE-E203-464D-841D-1E3C90D3EF1D}"/>
              </a:ext>
            </a:extLst>
          </p:cNvPr>
          <p:cNvSpPr>
            <a:spLocks noGrp="1"/>
          </p:cNvSpPr>
          <p:nvPr>
            <p:ph type="title" hasCustomPrompt="1"/>
          </p:nvPr>
        </p:nvSpPr>
        <p:spPr>
          <a:xfrm>
            <a:off x="521494" y="368184"/>
            <a:ext cx="6615000" cy="1080000"/>
          </a:xfrm>
          <a:prstGeom prst="rect">
            <a:avLst/>
          </a:prstGeom>
        </p:spPr>
        <p:txBody>
          <a:bodyPr lIns="0" rIns="0" anchor="b" anchorCtr="0">
            <a:noAutofit/>
          </a:bodyPr>
          <a:lstStyle>
            <a:lvl1pPr>
              <a:defRPr sz="2025" b="0" baseline="0"/>
            </a:lvl1pPr>
          </a:lstStyle>
          <a:p>
            <a:r>
              <a:rPr lang="de-DE" dirty="0"/>
              <a:t>Titel maximal zweizeilig hinzufügen</a:t>
            </a:r>
          </a:p>
        </p:txBody>
      </p:sp>
      <p:sp>
        <p:nvSpPr>
          <p:cNvPr id="19" name="Textplatzhalter 5">
            <a:extLst>
              <a:ext uri="{FF2B5EF4-FFF2-40B4-BE49-F238E27FC236}">
                <a16:creationId xmlns:a16="http://schemas.microsoft.com/office/drawing/2014/main" id="{1E1E128C-D56F-4BA6-AC71-782D24FB8E85}"/>
              </a:ext>
            </a:extLst>
          </p:cNvPr>
          <p:cNvSpPr>
            <a:spLocks noGrp="1"/>
          </p:cNvSpPr>
          <p:nvPr>
            <p:ph type="body" sz="quarter" idx="24" hasCustomPrompt="1"/>
          </p:nvPr>
        </p:nvSpPr>
        <p:spPr>
          <a:xfrm>
            <a:off x="7254000" y="5153788"/>
            <a:ext cx="1890000" cy="144000"/>
          </a:xfrm>
          <a:prstGeom prst="rect">
            <a:avLst/>
          </a:prstGeom>
          <a:solidFill>
            <a:schemeClr val="bg2">
              <a:lumMod val="75000"/>
            </a:schemeClr>
          </a:solidFill>
        </p:spPr>
        <p:txBody>
          <a:bodyPr lIns="108000" rIns="108000" anchor="ctr" anchorCtr="0">
            <a:noAutofit/>
          </a:bodyPr>
          <a:lstStyle>
            <a:lvl1pPr marL="0" indent="0" algn="r">
              <a:buFontTx/>
              <a:buNone/>
              <a:defRPr sz="506" baseline="0">
                <a:solidFill>
                  <a:schemeClr val="bg1"/>
                </a:solidFill>
              </a:defRPr>
            </a:lvl1pPr>
          </a:lstStyle>
          <a:p>
            <a:r>
              <a:rPr lang="de-DE" dirty="0">
                <a:solidFill>
                  <a:schemeClr val="bg1"/>
                </a:solidFill>
              </a:rPr>
              <a:t>Fotonachweis</a:t>
            </a:r>
          </a:p>
        </p:txBody>
      </p:sp>
      <p:sp>
        <p:nvSpPr>
          <p:cNvPr id="20" name="Rechteck 19">
            <a:extLst>
              <a:ext uri="{FF2B5EF4-FFF2-40B4-BE49-F238E27FC236}">
                <a16:creationId xmlns:a16="http://schemas.microsoft.com/office/drawing/2014/main" id="{F44D2E51-E4DD-4F9A-8FC5-67217F624602}"/>
              </a:ext>
            </a:extLst>
          </p:cNvPr>
          <p:cNvSpPr/>
          <p:nvPr/>
        </p:nvSpPr>
        <p:spPr>
          <a:xfrm>
            <a:off x="0" y="1629584"/>
            <a:ext cx="5499000" cy="4860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22" name="Inhaltsplatzhalter 2">
            <a:extLst>
              <a:ext uri="{FF2B5EF4-FFF2-40B4-BE49-F238E27FC236}">
                <a16:creationId xmlns:a16="http://schemas.microsoft.com/office/drawing/2014/main" id="{A2E180ED-A46D-4B35-8A81-58ECCDDAE181}"/>
              </a:ext>
            </a:extLst>
          </p:cNvPr>
          <p:cNvSpPr>
            <a:spLocks noGrp="1"/>
          </p:cNvSpPr>
          <p:nvPr>
            <p:ph sz="half" idx="1"/>
          </p:nvPr>
        </p:nvSpPr>
        <p:spPr>
          <a:xfrm>
            <a:off x="521494" y="1629700"/>
            <a:ext cx="4896507" cy="4860000"/>
          </a:xfrm>
          <a:prstGeom prst="rect">
            <a:avLst/>
          </a:prstGeom>
        </p:spPr>
        <p:txBody>
          <a:bodyPr lIns="0" rIns="36000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Rechteck 8">
            <a:extLst>
              <a:ext uri="{FF2B5EF4-FFF2-40B4-BE49-F238E27FC236}">
                <a16:creationId xmlns:a16="http://schemas.microsoft.com/office/drawing/2014/main" id="{3BEB0A3B-40F1-462F-9B35-095368435EEF}"/>
              </a:ext>
            </a:extLst>
          </p:cNvPr>
          <p:cNvSpPr/>
          <p:nvPr/>
        </p:nvSpPr>
        <p:spPr>
          <a:xfrm>
            <a:off x="5418000" y="1629700"/>
            <a:ext cx="81000" cy="48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Tree>
    <p:extLst>
      <p:ext uri="{BB962C8B-B14F-4D97-AF65-F5344CB8AC3E}">
        <p14:creationId xmlns:p14="http://schemas.microsoft.com/office/powerpoint/2010/main" val="1236121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PHILFAK">
    <p:bg>
      <p:bgPr>
        <a:solidFill>
          <a:schemeClr val="bg2"/>
        </a:solidFill>
        <a:effectLst/>
      </p:bgPr>
    </p:bg>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0E0D61DF-D992-4AA9-AFCA-39D42A50E384}"/>
              </a:ext>
            </a:extLst>
          </p:cNvPr>
          <p:cNvSpPr/>
          <p:nvPr/>
        </p:nvSpPr>
        <p:spPr>
          <a:xfrm>
            <a:off x="8622508" y="1629700"/>
            <a:ext cx="521493" cy="4860000"/>
          </a:xfrm>
          <a:prstGeom prst="rect">
            <a:avLst/>
          </a:prstGeom>
          <a:pattFill prst="lt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pic>
        <p:nvPicPr>
          <p:cNvPr id="17" name="Grafik 16">
            <a:extLst>
              <a:ext uri="{FF2B5EF4-FFF2-40B4-BE49-F238E27FC236}">
                <a16:creationId xmlns:a16="http://schemas.microsoft.com/office/drawing/2014/main" id="{8EC6DF85-3F69-468C-AD1F-2C9A589F18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785" y="282874"/>
            <a:ext cx="1316995" cy="262914"/>
          </a:xfrm>
          <a:prstGeom prst="rect">
            <a:avLst/>
          </a:prstGeom>
        </p:spPr>
      </p:pic>
      <p:sp>
        <p:nvSpPr>
          <p:cNvPr id="18" name="Titel 1">
            <a:extLst>
              <a:ext uri="{FF2B5EF4-FFF2-40B4-BE49-F238E27FC236}">
                <a16:creationId xmlns:a16="http://schemas.microsoft.com/office/drawing/2014/main" id="{5A7E4DDE-E203-464D-841D-1E3C90D3EF1D}"/>
              </a:ext>
            </a:extLst>
          </p:cNvPr>
          <p:cNvSpPr>
            <a:spLocks noGrp="1"/>
          </p:cNvSpPr>
          <p:nvPr>
            <p:ph type="title" hasCustomPrompt="1"/>
          </p:nvPr>
        </p:nvSpPr>
        <p:spPr>
          <a:xfrm>
            <a:off x="521494" y="368184"/>
            <a:ext cx="6615000" cy="1080000"/>
          </a:xfrm>
          <a:prstGeom prst="rect">
            <a:avLst/>
          </a:prstGeom>
        </p:spPr>
        <p:txBody>
          <a:bodyPr lIns="0" rIns="0" anchor="b" anchorCtr="0">
            <a:noAutofit/>
          </a:bodyPr>
          <a:lstStyle>
            <a:lvl1pPr>
              <a:defRPr sz="2025" b="0" baseline="0"/>
            </a:lvl1pPr>
          </a:lstStyle>
          <a:p>
            <a:r>
              <a:rPr lang="de-DE" dirty="0"/>
              <a:t>Titel maximal zweizeilig hinzufügen</a:t>
            </a:r>
          </a:p>
        </p:txBody>
      </p:sp>
      <p:sp>
        <p:nvSpPr>
          <p:cNvPr id="20" name="Rechteck 19">
            <a:extLst>
              <a:ext uri="{FF2B5EF4-FFF2-40B4-BE49-F238E27FC236}">
                <a16:creationId xmlns:a16="http://schemas.microsoft.com/office/drawing/2014/main" id="{F44D2E51-E4DD-4F9A-8FC5-67217F624602}"/>
              </a:ext>
            </a:extLst>
          </p:cNvPr>
          <p:cNvSpPr/>
          <p:nvPr/>
        </p:nvSpPr>
        <p:spPr>
          <a:xfrm>
            <a:off x="1" y="1629584"/>
            <a:ext cx="8706377" cy="4860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22" name="Inhaltsplatzhalter 2">
            <a:extLst>
              <a:ext uri="{FF2B5EF4-FFF2-40B4-BE49-F238E27FC236}">
                <a16:creationId xmlns:a16="http://schemas.microsoft.com/office/drawing/2014/main" id="{A2E180ED-A46D-4B35-8A81-58ECCDDAE181}"/>
              </a:ext>
            </a:extLst>
          </p:cNvPr>
          <p:cNvSpPr>
            <a:spLocks noGrp="1"/>
          </p:cNvSpPr>
          <p:nvPr>
            <p:ph sz="half" idx="1"/>
          </p:nvPr>
        </p:nvSpPr>
        <p:spPr>
          <a:xfrm>
            <a:off x="521493" y="1629700"/>
            <a:ext cx="7695000" cy="4860000"/>
          </a:xfrm>
          <a:prstGeom prst="rect">
            <a:avLst/>
          </a:prstGeom>
        </p:spPr>
        <p:txBody>
          <a:bodyPr lIns="0" rIns="36000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Rechteck 8">
            <a:extLst>
              <a:ext uri="{FF2B5EF4-FFF2-40B4-BE49-F238E27FC236}">
                <a16:creationId xmlns:a16="http://schemas.microsoft.com/office/drawing/2014/main" id="{3BEB0A3B-40F1-462F-9B35-095368435EEF}"/>
              </a:ext>
            </a:extLst>
          </p:cNvPr>
          <p:cNvSpPr/>
          <p:nvPr/>
        </p:nvSpPr>
        <p:spPr>
          <a:xfrm>
            <a:off x="8625377" y="1629700"/>
            <a:ext cx="81000" cy="48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3" name="Fußzeilenplatzhalter 2"/>
          <p:cNvSpPr>
            <a:spLocks noGrp="1"/>
          </p:cNvSpPr>
          <p:nvPr>
            <p:ph type="ftr" sz="quarter" idx="11"/>
          </p:nvPr>
        </p:nvSpPr>
        <p:spPr>
          <a:xfrm>
            <a:off x="521493" y="6492878"/>
            <a:ext cx="4050508" cy="365125"/>
          </a:xfrm>
        </p:spPr>
        <p:txBody>
          <a:bodyPr/>
          <a:lstStyle/>
          <a:p>
            <a:r>
              <a:rPr lang="de-DE">
                <a:solidFill>
                  <a:srgbClr val="000000"/>
                </a:solidFill>
              </a:rPr>
              <a:t>Stephan Sallat, 50 Jahre Liebmannschule Hösbach</a:t>
            </a:r>
          </a:p>
        </p:txBody>
      </p:sp>
      <p:sp>
        <p:nvSpPr>
          <p:cNvPr id="4" name="Foliennummernplatzhalter 3"/>
          <p:cNvSpPr>
            <a:spLocks noGrp="1"/>
          </p:cNvSpPr>
          <p:nvPr>
            <p:ph type="sldNum" sz="quarter" idx="12"/>
          </p:nvPr>
        </p:nvSpPr>
        <p:spPr/>
        <p:txBody>
          <a:bodyPr/>
          <a:lstStyle/>
          <a:p>
            <a:fld id="{A7F1DE8A-0942-45FD-95D4-404A15878A9D}" type="slidenum">
              <a:rPr lang="de-DE" smtClean="0">
                <a:solidFill>
                  <a:srgbClr val="000000">
                    <a:tint val="75000"/>
                  </a:srgbClr>
                </a:solidFill>
              </a:rPr>
              <a:pPr/>
              <a:t>‹Nr.›</a:t>
            </a:fld>
            <a:endParaRPr lang="de-DE">
              <a:solidFill>
                <a:srgbClr val="000000">
                  <a:tint val="75000"/>
                </a:srgbClr>
              </a:solidFill>
            </a:endParaRPr>
          </a:p>
        </p:txBody>
      </p:sp>
    </p:spTree>
    <p:extLst>
      <p:ext uri="{BB962C8B-B14F-4D97-AF65-F5344CB8AC3E}">
        <p14:creationId xmlns:p14="http://schemas.microsoft.com/office/powerpoint/2010/main" val="1684266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Textspalten und Bild PHILFAK">
    <p:bg>
      <p:bgPr>
        <a:solidFill>
          <a:schemeClr val="bg2"/>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3735C5DD-6C26-4462-9300-7C227E744B0F}"/>
              </a:ext>
            </a:extLst>
          </p:cNvPr>
          <p:cNvSpPr/>
          <p:nvPr/>
        </p:nvSpPr>
        <p:spPr>
          <a:xfrm>
            <a:off x="7038000" y="1629700"/>
            <a:ext cx="81000" cy="48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9" name="Bildplatzhalter 2">
            <a:extLst>
              <a:ext uri="{FF2B5EF4-FFF2-40B4-BE49-F238E27FC236}">
                <a16:creationId xmlns:a16="http://schemas.microsoft.com/office/drawing/2014/main" id="{D4906856-66AC-42E3-A8DE-A8CA19388495}"/>
              </a:ext>
            </a:extLst>
          </p:cNvPr>
          <p:cNvSpPr>
            <a:spLocks noGrp="1"/>
          </p:cNvSpPr>
          <p:nvPr>
            <p:ph type="pic" idx="25"/>
          </p:nvPr>
        </p:nvSpPr>
        <p:spPr>
          <a:xfrm>
            <a:off x="7119000" y="1629700"/>
            <a:ext cx="2025000" cy="4860000"/>
          </a:xfrm>
          <a:prstGeom prst="rect">
            <a:avLst/>
          </a:prstGeom>
          <a:solidFill>
            <a:schemeClr val="bg2">
              <a:lumMod val="75000"/>
            </a:schemeClr>
          </a:solidFill>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de-DE"/>
              <a:t>Bild durch Klicken auf Symbol hinzufügen</a:t>
            </a:r>
            <a:endParaRPr lang="de-DE" dirty="0"/>
          </a:p>
        </p:txBody>
      </p:sp>
      <p:sp>
        <p:nvSpPr>
          <p:cNvPr id="14" name="Textplatzhalter 5">
            <a:extLst>
              <a:ext uri="{FF2B5EF4-FFF2-40B4-BE49-F238E27FC236}">
                <a16:creationId xmlns:a16="http://schemas.microsoft.com/office/drawing/2014/main" id="{A9E4C915-E10A-4776-8700-9EBA4E166A60}"/>
              </a:ext>
            </a:extLst>
          </p:cNvPr>
          <p:cNvSpPr>
            <a:spLocks noGrp="1"/>
          </p:cNvSpPr>
          <p:nvPr>
            <p:ph type="body" sz="quarter" idx="24" hasCustomPrompt="1"/>
          </p:nvPr>
        </p:nvSpPr>
        <p:spPr>
          <a:xfrm rot="16200000">
            <a:off x="7830000" y="5189036"/>
            <a:ext cx="2520000" cy="108000"/>
          </a:xfrm>
          <a:prstGeom prst="rect">
            <a:avLst/>
          </a:prstGeom>
          <a:solidFill>
            <a:schemeClr val="bg2">
              <a:lumMod val="75000"/>
            </a:schemeClr>
          </a:solidFill>
        </p:spPr>
        <p:txBody>
          <a:bodyPr lIns="108000" rIns="108000" anchor="ctr" anchorCtr="0">
            <a:noAutofit/>
          </a:bodyPr>
          <a:lstStyle>
            <a:lvl1pPr marL="0" indent="0" algn="l">
              <a:buFontTx/>
              <a:buNone/>
              <a:defRPr sz="506" baseline="0">
                <a:solidFill>
                  <a:schemeClr val="bg1"/>
                </a:solidFill>
              </a:defRPr>
            </a:lvl1pPr>
          </a:lstStyle>
          <a:p>
            <a:r>
              <a:rPr lang="de-DE" dirty="0">
                <a:solidFill>
                  <a:schemeClr val="bg1"/>
                </a:solidFill>
              </a:rPr>
              <a:t>Fotonachweis</a:t>
            </a:r>
          </a:p>
        </p:txBody>
      </p:sp>
      <p:sp>
        <p:nvSpPr>
          <p:cNvPr id="10" name="Rechteck 9">
            <a:extLst>
              <a:ext uri="{FF2B5EF4-FFF2-40B4-BE49-F238E27FC236}">
                <a16:creationId xmlns:a16="http://schemas.microsoft.com/office/drawing/2014/main" id="{54CF529A-74BC-4E11-8296-666C4678219F}"/>
              </a:ext>
            </a:extLst>
          </p:cNvPr>
          <p:cNvSpPr/>
          <p:nvPr/>
        </p:nvSpPr>
        <p:spPr>
          <a:xfrm>
            <a:off x="0" y="1629700"/>
            <a:ext cx="7038000" cy="4860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pic>
        <p:nvPicPr>
          <p:cNvPr id="12" name="Grafi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785" y="282874"/>
            <a:ext cx="1316995" cy="262914"/>
          </a:xfrm>
          <a:prstGeom prst="rect">
            <a:avLst/>
          </a:prstGeom>
        </p:spPr>
      </p:pic>
      <p:sp>
        <p:nvSpPr>
          <p:cNvPr id="15" name="Titel 1">
            <a:extLst>
              <a:ext uri="{FF2B5EF4-FFF2-40B4-BE49-F238E27FC236}">
                <a16:creationId xmlns:a16="http://schemas.microsoft.com/office/drawing/2014/main" id="{6E1A35B8-F227-42A9-A14D-0791583618E2}"/>
              </a:ext>
            </a:extLst>
          </p:cNvPr>
          <p:cNvSpPr>
            <a:spLocks noGrp="1"/>
          </p:cNvSpPr>
          <p:nvPr>
            <p:ph type="title" hasCustomPrompt="1"/>
          </p:nvPr>
        </p:nvSpPr>
        <p:spPr>
          <a:xfrm>
            <a:off x="521494" y="368184"/>
            <a:ext cx="6345000" cy="1080000"/>
          </a:xfrm>
          <a:prstGeom prst="rect">
            <a:avLst/>
          </a:prstGeom>
        </p:spPr>
        <p:txBody>
          <a:bodyPr lIns="0" rIns="0" anchor="b" anchorCtr="0">
            <a:noAutofit/>
          </a:bodyPr>
          <a:lstStyle>
            <a:lvl1pPr>
              <a:defRPr sz="2025" b="0" baseline="0"/>
            </a:lvl1pPr>
          </a:lstStyle>
          <a:p>
            <a:r>
              <a:rPr lang="de-DE" dirty="0"/>
              <a:t>Titel maximal zweizeilig hinzufügen</a:t>
            </a:r>
          </a:p>
        </p:txBody>
      </p:sp>
      <p:sp>
        <p:nvSpPr>
          <p:cNvPr id="16" name="Inhaltsplatzhalter 2">
            <a:extLst>
              <a:ext uri="{FF2B5EF4-FFF2-40B4-BE49-F238E27FC236}">
                <a16:creationId xmlns:a16="http://schemas.microsoft.com/office/drawing/2014/main" id="{11E700B0-EE00-4BF4-8EB9-F165182CA0A3}"/>
              </a:ext>
            </a:extLst>
          </p:cNvPr>
          <p:cNvSpPr>
            <a:spLocks noGrp="1"/>
          </p:cNvSpPr>
          <p:nvPr>
            <p:ph sz="half" idx="1"/>
          </p:nvPr>
        </p:nvSpPr>
        <p:spPr>
          <a:xfrm>
            <a:off x="521494" y="1643036"/>
            <a:ext cx="3105000" cy="4860000"/>
          </a:xfrm>
          <a:prstGeom prst="rect">
            <a:avLst/>
          </a:prstGeom>
        </p:spPr>
        <p:txBody>
          <a:bodyPr lIns="0" rIns="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7" name="Inhaltsplatzhalter 2">
            <a:extLst>
              <a:ext uri="{FF2B5EF4-FFF2-40B4-BE49-F238E27FC236}">
                <a16:creationId xmlns:a16="http://schemas.microsoft.com/office/drawing/2014/main" id="{AA1CBCD4-5F56-4DD9-B9A2-EF5BCAF5F00D}"/>
              </a:ext>
            </a:extLst>
          </p:cNvPr>
          <p:cNvSpPr>
            <a:spLocks noGrp="1"/>
          </p:cNvSpPr>
          <p:nvPr>
            <p:ph sz="half" idx="26"/>
          </p:nvPr>
        </p:nvSpPr>
        <p:spPr>
          <a:xfrm>
            <a:off x="3779747" y="1643036"/>
            <a:ext cx="3105000" cy="4860000"/>
          </a:xfrm>
          <a:prstGeom prst="rect">
            <a:avLst/>
          </a:prstGeom>
        </p:spPr>
        <p:txBody>
          <a:bodyPr lIns="0" rIns="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861682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Textspalten und Bilder PHILFAK">
    <p:bg>
      <p:bgPr>
        <a:solidFill>
          <a:schemeClr val="bg2"/>
        </a:solidFill>
        <a:effectLst/>
      </p:bgPr>
    </p:bg>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4B275E4E-BDBB-4D37-A9C4-6D125468FDC1}"/>
              </a:ext>
            </a:extLst>
          </p:cNvPr>
          <p:cNvSpPr/>
          <p:nvPr/>
        </p:nvSpPr>
        <p:spPr>
          <a:xfrm>
            <a:off x="7038000" y="0"/>
            <a:ext cx="2106000" cy="6858000"/>
          </a:xfrm>
          <a:prstGeom prst="rect">
            <a:avLst/>
          </a:prstGeom>
          <a:pattFill prst="lt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19" name="Bildplatzhalter 2">
            <a:extLst>
              <a:ext uri="{FF2B5EF4-FFF2-40B4-BE49-F238E27FC236}">
                <a16:creationId xmlns:a16="http://schemas.microsoft.com/office/drawing/2014/main" id="{06FFA8EA-1346-4AA8-849C-ECE594142C78}"/>
              </a:ext>
            </a:extLst>
          </p:cNvPr>
          <p:cNvSpPr>
            <a:spLocks noGrp="1"/>
          </p:cNvSpPr>
          <p:nvPr>
            <p:ph type="pic" idx="25"/>
          </p:nvPr>
        </p:nvSpPr>
        <p:spPr>
          <a:xfrm>
            <a:off x="7119000" y="1629700"/>
            <a:ext cx="2025000" cy="2016000"/>
          </a:xfrm>
          <a:prstGeom prst="rect">
            <a:avLst/>
          </a:prstGeom>
          <a:solidFill>
            <a:schemeClr val="bg2">
              <a:lumMod val="75000"/>
            </a:schemeClr>
          </a:solidFill>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de-DE"/>
              <a:t>Bild durch Klicken auf Symbol hinzufügen</a:t>
            </a:r>
            <a:endParaRPr lang="de-DE" dirty="0"/>
          </a:p>
        </p:txBody>
      </p:sp>
      <p:sp>
        <p:nvSpPr>
          <p:cNvPr id="20" name="Textplatzhalter 5">
            <a:extLst>
              <a:ext uri="{FF2B5EF4-FFF2-40B4-BE49-F238E27FC236}">
                <a16:creationId xmlns:a16="http://schemas.microsoft.com/office/drawing/2014/main" id="{66247725-7D02-4C0E-8F23-01440BFFB34B}"/>
              </a:ext>
            </a:extLst>
          </p:cNvPr>
          <p:cNvSpPr>
            <a:spLocks noGrp="1"/>
          </p:cNvSpPr>
          <p:nvPr>
            <p:ph type="body" sz="quarter" idx="24" hasCustomPrompt="1"/>
          </p:nvPr>
        </p:nvSpPr>
        <p:spPr>
          <a:xfrm rot="16200000">
            <a:off x="8190000" y="2691700"/>
            <a:ext cx="1800000" cy="108000"/>
          </a:xfrm>
          <a:prstGeom prst="rect">
            <a:avLst/>
          </a:prstGeom>
          <a:solidFill>
            <a:schemeClr val="bg2">
              <a:lumMod val="75000"/>
            </a:schemeClr>
          </a:solidFill>
        </p:spPr>
        <p:txBody>
          <a:bodyPr lIns="108000" rIns="108000" anchor="ctr" anchorCtr="0">
            <a:noAutofit/>
          </a:bodyPr>
          <a:lstStyle>
            <a:lvl1pPr marL="0" indent="0" algn="l">
              <a:buFontTx/>
              <a:buNone/>
              <a:defRPr sz="506" baseline="0">
                <a:solidFill>
                  <a:schemeClr val="bg1"/>
                </a:solidFill>
              </a:defRPr>
            </a:lvl1pPr>
          </a:lstStyle>
          <a:p>
            <a:r>
              <a:rPr lang="de-DE" dirty="0">
                <a:solidFill>
                  <a:schemeClr val="bg1"/>
                </a:solidFill>
              </a:rPr>
              <a:t>Fotonachweis</a:t>
            </a:r>
          </a:p>
        </p:txBody>
      </p:sp>
      <p:pic>
        <p:nvPicPr>
          <p:cNvPr id="21" name="Grafik 20">
            <a:extLst>
              <a:ext uri="{FF2B5EF4-FFF2-40B4-BE49-F238E27FC236}">
                <a16:creationId xmlns:a16="http://schemas.microsoft.com/office/drawing/2014/main" id="{9BE1EAD3-E83C-46EA-AA5B-5F373E7262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785" y="282874"/>
            <a:ext cx="1316995" cy="262914"/>
          </a:xfrm>
          <a:prstGeom prst="rect">
            <a:avLst/>
          </a:prstGeom>
        </p:spPr>
      </p:pic>
      <p:sp>
        <p:nvSpPr>
          <p:cNvPr id="22" name="Bildplatzhalter 2">
            <a:extLst>
              <a:ext uri="{FF2B5EF4-FFF2-40B4-BE49-F238E27FC236}">
                <a16:creationId xmlns:a16="http://schemas.microsoft.com/office/drawing/2014/main" id="{D717D833-775A-4EFD-AEF8-D7B65F8361AB}"/>
              </a:ext>
            </a:extLst>
          </p:cNvPr>
          <p:cNvSpPr>
            <a:spLocks noGrp="1"/>
          </p:cNvSpPr>
          <p:nvPr>
            <p:ph type="pic" idx="28"/>
          </p:nvPr>
        </p:nvSpPr>
        <p:spPr>
          <a:xfrm>
            <a:off x="7119000" y="3753700"/>
            <a:ext cx="2025000" cy="2016000"/>
          </a:xfrm>
          <a:prstGeom prst="rect">
            <a:avLst/>
          </a:prstGeom>
          <a:solidFill>
            <a:schemeClr val="bg2">
              <a:lumMod val="75000"/>
            </a:schemeClr>
          </a:solidFill>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de-DE"/>
              <a:t>Bild durch Klicken auf Symbol hinzufügen</a:t>
            </a:r>
            <a:endParaRPr lang="de-DE" dirty="0"/>
          </a:p>
        </p:txBody>
      </p:sp>
      <p:sp>
        <p:nvSpPr>
          <p:cNvPr id="23" name="Textplatzhalter 5">
            <a:extLst>
              <a:ext uri="{FF2B5EF4-FFF2-40B4-BE49-F238E27FC236}">
                <a16:creationId xmlns:a16="http://schemas.microsoft.com/office/drawing/2014/main" id="{B6B5CB99-3E28-4733-B94C-A7A1B8C847CD}"/>
              </a:ext>
            </a:extLst>
          </p:cNvPr>
          <p:cNvSpPr>
            <a:spLocks noGrp="1"/>
          </p:cNvSpPr>
          <p:nvPr>
            <p:ph type="body" sz="quarter" idx="29" hasCustomPrompt="1"/>
          </p:nvPr>
        </p:nvSpPr>
        <p:spPr>
          <a:xfrm rot="16200000">
            <a:off x="8190000" y="4815700"/>
            <a:ext cx="1800000" cy="108000"/>
          </a:xfrm>
          <a:prstGeom prst="rect">
            <a:avLst/>
          </a:prstGeom>
          <a:solidFill>
            <a:schemeClr val="bg2">
              <a:lumMod val="75000"/>
            </a:schemeClr>
          </a:solidFill>
        </p:spPr>
        <p:txBody>
          <a:bodyPr lIns="108000" rIns="108000" anchor="ctr" anchorCtr="0">
            <a:noAutofit/>
          </a:bodyPr>
          <a:lstStyle>
            <a:lvl1pPr marL="0" indent="0" algn="l">
              <a:buFontTx/>
              <a:buNone/>
              <a:defRPr sz="506" baseline="0">
                <a:solidFill>
                  <a:schemeClr val="bg1"/>
                </a:solidFill>
              </a:defRPr>
            </a:lvl1pPr>
          </a:lstStyle>
          <a:p>
            <a:r>
              <a:rPr lang="de-DE" dirty="0">
                <a:solidFill>
                  <a:schemeClr val="bg1"/>
                </a:solidFill>
              </a:rPr>
              <a:t>Fotonachweis</a:t>
            </a:r>
          </a:p>
        </p:txBody>
      </p:sp>
      <p:sp>
        <p:nvSpPr>
          <p:cNvPr id="24" name="Rechteck 23">
            <a:extLst>
              <a:ext uri="{FF2B5EF4-FFF2-40B4-BE49-F238E27FC236}">
                <a16:creationId xmlns:a16="http://schemas.microsoft.com/office/drawing/2014/main" id="{33776BE0-8D5E-47C0-ADCA-F4C54E7327E3}"/>
              </a:ext>
            </a:extLst>
          </p:cNvPr>
          <p:cNvSpPr/>
          <p:nvPr/>
        </p:nvSpPr>
        <p:spPr>
          <a:xfrm>
            <a:off x="7119000" y="3645700"/>
            <a:ext cx="2025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25" name="Rechteck 24">
            <a:extLst>
              <a:ext uri="{FF2B5EF4-FFF2-40B4-BE49-F238E27FC236}">
                <a16:creationId xmlns:a16="http://schemas.microsoft.com/office/drawing/2014/main" id="{0BDBB74A-2481-4463-8475-2CF3639E5B18}"/>
              </a:ext>
            </a:extLst>
          </p:cNvPr>
          <p:cNvSpPr/>
          <p:nvPr/>
        </p:nvSpPr>
        <p:spPr>
          <a:xfrm>
            <a:off x="0" y="1629700"/>
            <a:ext cx="7038000" cy="4860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28" name="Titel 1">
            <a:extLst>
              <a:ext uri="{FF2B5EF4-FFF2-40B4-BE49-F238E27FC236}">
                <a16:creationId xmlns:a16="http://schemas.microsoft.com/office/drawing/2014/main" id="{2851320F-FD0A-4651-A8BE-501968B4C626}"/>
              </a:ext>
            </a:extLst>
          </p:cNvPr>
          <p:cNvSpPr>
            <a:spLocks noGrp="1"/>
          </p:cNvSpPr>
          <p:nvPr>
            <p:ph type="title" hasCustomPrompt="1"/>
          </p:nvPr>
        </p:nvSpPr>
        <p:spPr>
          <a:xfrm>
            <a:off x="521494" y="368184"/>
            <a:ext cx="6345000" cy="1080000"/>
          </a:xfrm>
          <a:prstGeom prst="rect">
            <a:avLst/>
          </a:prstGeom>
        </p:spPr>
        <p:txBody>
          <a:bodyPr lIns="0" rIns="0" anchor="b" anchorCtr="0">
            <a:noAutofit/>
          </a:bodyPr>
          <a:lstStyle>
            <a:lvl1pPr>
              <a:defRPr sz="2025" b="0" baseline="0"/>
            </a:lvl1pPr>
          </a:lstStyle>
          <a:p>
            <a:r>
              <a:rPr lang="de-DE" dirty="0"/>
              <a:t>Titel maximal zweizeilig hinzufügen</a:t>
            </a:r>
          </a:p>
        </p:txBody>
      </p:sp>
      <p:sp>
        <p:nvSpPr>
          <p:cNvPr id="29" name="Inhaltsplatzhalter 2">
            <a:extLst>
              <a:ext uri="{FF2B5EF4-FFF2-40B4-BE49-F238E27FC236}">
                <a16:creationId xmlns:a16="http://schemas.microsoft.com/office/drawing/2014/main" id="{F2739635-1172-47B5-96E9-316BE90E5C33}"/>
              </a:ext>
            </a:extLst>
          </p:cNvPr>
          <p:cNvSpPr>
            <a:spLocks noGrp="1"/>
          </p:cNvSpPr>
          <p:nvPr>
            <p:ph sz="half" idx="1"/>
          </p:nvPr>
        </p:nvSpPr>
        <p:spPr>
          <a:xfrm>
            <a:off x="521494" y="1643036"/>
            <a:ext cx="3105000" cy="4860000"/>
          </a:xfrm>
          <a:prstGeom prst="rect">
            <a:avLst/>
          </a:prstGeom>
        </p:spPr>
        <p:txBody>
          <a:bodyPr lIns="0" rIns="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0" name="Inhaltsplatzhalter 2">
            <a:extLst>
              <a:ext uri="{FF2B5EF4-FFF2-40B4-BE49-F238E27FC236}">
                <a16:creationId xmlns:a16="http://schemas.microsoft.com/office/drawing/2014/main" id="{CAF775D7-3B06-4B1A-BE55-CAAE26EC215D}"/>
              </a:ext>
            </a:extLst>
          </p:cNvPr>
          <p:cNvSpPr>
            <a:spLocks noGrp="1"/>
          </p:cNvSpPr>
          <p:nvPr>
            <p:ph sz="half" idx="26"/>
          </p:nvPr>
        </p:nvSpPr>
        <p:spPr>
          <a:xfrm>
            <a:off x="3779747" y="1643036"/>
            <a:ext cx="3105000" cy="4860000"/>
          </a:xfrm>
          <a:prstGeom prst="rect">
            <a:avLst/>
          </a:prstGeom>
        </p:spPr>
        <p:txBody>
          <a:bodyPr lIns="0" rIns="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32546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spalten PHILFAK 01">
    <p:bg>
      <p:bgPr>
        <a:solidFill>
          <a:schemeClr val="bg2"/>
        </a:solidFill>
        <a:effectLst/>
      </p:bgPr>
    </p:bg>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0E0D61DF-D992-4AA9-AFCA-39D42A50E384}"/>
              </a:ext>
            </a:extLst>
          </p:cNvPr>
          <p:cNvSpPr/>
          <p:nvPr/>
        </p:nvSpPr>
        <p:spPr>
          <a:xfrm>
            <a:off x="8622508" y="1629700"/>
            <a:ext cx="521493" cy="4860000"/>
          </a:xfrm>
          <a:prstGeom prst="rect">
            <a:avLst/>
          </a:prstGeom>
          <a:pattFill prst="lt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pic>
        <p:nvPicPr>
          <p:cNvPr id="17" name="Grafik 16">
            <a:extLst>
              <a:ext uri="{FF2B5EF4-FFF2-40B4-BE49-F238E27FC236}">
                <a16:creationId xmlns:a16="http://schemas.microsoft.com/office/drawing/2014/main" id="{8EC6DF85-3F69-468C-AD1F-2C9A589F18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785" y="282874"/>
            <a:ext cx="1316995" cy="262914"/>
          </a:xfrm>
          <a:prstGeom prst="rect">
            <a:avLst/>
          </a:prstGeom>
        </p:spPr>
      </p:pic>
      <p:sp>
        <p:nvSpPr>
          <p:cNvPr id="18" name="Titel 1">
            <a:extLst>
              <a:ext uri="{FF2B5EF4-FFF2-40B4-BE49-F238E27FC236}">
                <a16:creationId xmlns:a16="http://schemas.microsoft.com/office/drawing/2014/main" id="{5A7E4DDE-E203-464D-841D-1E3C90D3EF1D}"/>
              </a:ext>
            </a:extLst>
          </p:cNvPr>
          <p:cNvSpPr>
            <a:spLocks noGrp="1"/>
          </p:cNvSpPr>
          <p:nvPr>
            <p:ph type="title" hasCustomPrompt="1"/>
          </p:nvPr>
        </p:nvSpPr>
        <p:spPr>
          <a:xfrm>
            <a:off x="521494" y="368184"/>
            <a:ext cx="6615000" cy="1080000"/>
          </a:xfrm>
          <a:prstGeom prst="rect">
            <a:avLst/>
          </a:prstGeom>
        </p:spPr>
        <p:txBody>
          <a:bodyPr lIns="0" rIns="0" anchor="b" anchorCtr="0">
            <a:noAutofit/>
          </a:bodyPr>
          <a:lstStyle>
            <a:lvl1pPr>
              <a:defRPr sz="2025" b="0" baseline="0"/>
            </a:lvl1pPr>
          </a:lstStyle>
          <a:p>
            <a:r>
              <a:rPr lang="de-DE" dirty="0"/>
              <a:t>Titel maximal zweizeilig hinzufügen</a:t>
            </a:r>
          </a:p>
        </p:txBody>
      </p:sp>
      <p:sp>
        <p:nvSpPr>
          <p:cNvPr id="20" name="Rechteck 19">
            <a:extLst>
              <a:ext uri="{FF2B5EF4-FFF2-40B4-BE49-F238E27FC236}">
                <a16:creationId xmlns:a16="http://schemas.microsoft.com/office/drawing/2014/main" id="{F44D2E51-E4DD-4F9A-8FC5-67217F624602}"/>
              </a:ext>
            </a:extLst>
          </p:cNvPr>
          <p:cNvSpPr/>
          <p:nvPr/>
        </p:nvSpPr>
        <p:spPr>
          <a:xfrm>
            <a:off x="1" y="1629584"/>
            <a:ext cx="8622506" cy="4860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9" name="Rechteck 8">
            <a:extLst>
              <a:ext uri="{FF2B5EF4-FFF2-40B4-BE49-F238E27FC236}">
                <a16:creationId xmlns:a16="http://schemas.microsoft.com/office/drawing/2014/main" id="{3BEB0A3B-40F1-462F-9B35-095368435EEF}"/>
              </a:ext>
            </a:extLst>
          </p:cNvPr>
          <p:cNvSpPr/>
          <p:nvPr/>
        </p:nvSpPr>
        <p:spPr>
          <a:xfrm>
            <a:off x="8622506" y="1629584"/>
            <a:ext cx="81000" cy="48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8" name="Inhaltsplatzhalter 2">
            <a:extLst>
              <a:ext uri="{FF2B5EF4-FFF2-40B4-BE49-F238E27FC236}">
                <a16:creationId xmlns:a16="http://schemas.microsoft.com/office/drawing/2014/main" id="{26633E7D-6747-4616-B531-D6C1476A340B}"/>
              </a:ext>
            </a:extLst>
          </p:cNvPr>
          <p:cNvSpPr>
            <a:spLocks noGrp="1"/>
          </p:cNvSpPr>
          <p:nvPr>
            <p:ph sz="half" idx="1"/>
          </p:nvPr>
        </p:nvSpPr>
        <p:spPr>
          <a:xfrm>
            <a:off x="521493" y="1643036"/>
            <a:ext cx="3780000" cy="4846548"/>
          </a:xfrm>
          <a:prstGeom prst="rect">
            <a:avLst/>
          </a:prstGeom>
        </p:spPr>
        <p:txBody>
          <a:bodyPr lIns="0" rIns="18000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Inhaltsplatzhalter 2">
            <a:extLst>
              <a:ext uri="{FF2B5EF4-FFF2-40B4-BE49-F238E27FC236}">
                <a16:creationId xmlns:a16="http://schemas.microsoft.com/office/drawing/2014/main" id="{9019A03F-3DE8-434C-9F2C-B3A2945B291D}"/>
              </a:ext>
            </a:extLst>
          </p:cNvPr>
          <p:cNvSpPr>
            <a:spLocks noGrp="1"/>
          </p:cNvSpPr>
          <p:nvPr>
            <p:ph sz="half" idx="26"/>
          </p:nvPr>
        </p:nvSpPr>
        <p:spPr>
          <a:xfrm>
            <a:off x="4572000" y="1643036"/>
            <a:ext cx="3780000" cy="4846548"/>
          </a:xfrm>
          <a:prstGeom prst="rect">
            <a:avLst/>
          </a:prstGeom>
        </p:spPr>
        <p:txBody>
          <a:bodyPr lIns="180000" rIns="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878108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spalten PHILFAK 02">
    <p:bg>
      <p:bgPr>
        <a:solidFill>
          <a:schemeClr val="bg2"/>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21F756E-E59F-40BD-B1F9-0BA0000FC49E}"/>
              </a:ext>
            </a:extLst>
          </p:cNvPr>
          <p:cNvSpPr/>
          <p:nvPr/>
        </p:nvSpPr>
        <p:spPr>
          <a:xfrm>
            <a:off x="0" y="1629700"/>
            <a:ext cx="9144000" cy="4860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pic>
        <p:nvPicPr>
          <p:cNvPr id="14" name="Grafik 13">
            <a:extLst>
              <a:ext uri="{FF2B5EF4-FFF2-40B4-BE49-F238E27FC236}">
                <a16:creationId xmlns:a16="http://schemas.microsoft.com/office/drawing/2014/main" id="{86322FD0-5CA1-4CC1-8AC6-02A767FC6A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785" y="282874"/>
            <a:ext cx="1316995" cy="262914"/>
          </a:xfrm>
          <a:prstGeom prst="rect">
            <a:avLst/>
          </a:prstGeom>
        </p:spPr>
      </p:pic>
      <p:sp>
        <p:nvSpPr>
          <p:cNvPr id="16" name="Rechteck 15">
            <a:extLst>
              <a:ext uri="{FF2B5EF4-FFF2-40B4-BE49-F238E27FC236}">
                <a16:creationId xmlns:a16="http://schemas.microsoft.com/office/drawing/2014/main" id="{7ED623FA-CF7B-42A9-91DE-AE58CD88C17F}"/>
              </a:ext>
            </a:extLst>
          </p:cNvPr>
          <p:cNvSpPr/>
          <p:nvPr/>
        </p:nvSpPr>
        <p:spPr>
          <a:xfrm>
            <a:off x="4572000" y="1629582"/>
            <a:ext cx="81000" cy="48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18" name="Titel 1">
            <a:extLst>
              <a:ext uri="{FF2B5EF4-FFF2-40B4-BE49-F238E27FC236}">
                <a16:creationId xmlns:a16="http://schemas.microsoft.com/office/drawing/2014/main" id="{FA092C11-ED94-43E0-8C22-11EE6EE616DE}"/>
              </a:ext>
            </a:extLst>
          </p:cNvPr>
          <p:cNvSpPr>
            <a:spLocks noGrp="1"/>
          </p:cNvSpPr>
          <p:nvPr>
            <p:ph type="title" hasCustomPrompt="1"/>
          </p:nvPr>
        </p:nvSpPr>
        <p:spPr>
          <a:xfrm>
            <a:off x="521494" y="368184"/>
            <a:ext cx="6345000" cy="1080000"/>
          </a:xfrm>
          <a:prstGeom prst="rect">
            <a:avLst/>
          </a:prstGeom>
        </p:spPr>
        <p:txBody>
          <a:bodyPr lIns="0" rIns="0" anchor="b" anchorCtr="0">
            <a:noAutofit/>
          </a:bodyPr>
          <a:lstStyle>
            <a:lvl1pPr>
              <a:defRPr sz="2025" b="0" baseline="0"/>
            </a:lvl1pPr>
          </a:lstStyle>
          <a:p>
            <a:r>
              <a:rPr lang="de-DE" dirty="0"/>
              <a:t>Titel maximal zweizeilig hinzufügen</a:t>
            </a:r>
          </a:p>
        </p:txBody>
      </p:sp>
      <p:sp>
        <p:nvSpPr>
          <p:cNvPr id="21" name="Inhaltsplatzhalter 2">
            <a:extLst>
              <a:ext uri="{FF2B5EF4-FFF2-40B4-BE49-F238E27FC236}">
                <a16:creationId xmlns:a16="http://schemas.microsoft.com/office/drawing/2014/main" id="{5D0D205A-6C94-4A37-A638-C62616A1F1D5}"/>
              </a:ext>
            </a:extLst>
          </p:cNvPr>
          <p:cNvSpPr>
            <a:spLocks noGrp="1"/>
          </p:cNvSpPr>
          <p:nvPr>
            <p:ph sz="half" idx="1"/>
          </p:nvPr>
        </p:nvSpPr>
        <p:spPr>
          <a:xfrm>
            <a:off x="521494" y="1643036"/>
            <a:ext cx="4050506" cy="4860000"/>
          </a:xfrm>
          <a:prstGeom prst="rect">
            <a:avLst/>
          </a:prstGeom>
        </p:spPr>
        <p:txBody>
          <a:bodyPr lIns="0" rIns="18000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Inhaltsplatzhalter 2">
            <a:extLst>
              <a:ext uri="{FF2B5EF4-FFF2-40B4-BE49-F238E27FC236}">
                <a16:creationId xmlns:a16="http://schemas.microsoft.com/office/drawing/2014/main" id="{54525927-044B-49BD-AB51-A67BA447CEB0}"/>
              </a:ext>
            </a:extLst>
          </p:cNvPr>
          <p:cNvSpPr>
            <a:spLocks noGrp="1"/>
          </p:cNvSpPr>
          <p:nvPr>
            <p:ph sz="half" idx="26"/>
          </p:nvPr>
        </p:nvSpPr>
        <p:spPr>
          <a:xfrm>
            <a:off x="4653001" y="1643036"/>
            <a:ext cx="4050506" cy="4860000"/>
          </a:xfrm>
          <a:prstGeom prst="rect">
            <a:avLst/>
          </a:prstGeom>
        </p:spPr>
        <p:txBody>
          <a:bodyPr lIns="180000" rIns="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491145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Großes Textfeld und Bilder PHILFAK">
    <p:bg>
      <p:bgPr>
        <a:solidFill>
          <a:schemeClr val="bg2"/>
        </a:solidFill>
        <a:effectLst/>
      </p:bgPr>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AF80E1EA-C198-4880-8899-F61D7C6BA4F0}"/>
              </a:ext>
            </a:extLst>
          </p:cNvPr>
          <p:cNvSpPr/>
          <p:nvPr/>
        </p:nvSpPr>
        <p:spPr>
          <a:xfrm>
            <a:off x="7119000" y="0"/>
            <a:ext cx="2025000" cy="6858000"/>
          </a:xfrm>
          <a:prstGeom prst="rect">
            <a:avLst/>
          </a:prstGeom>
          <a:pattFill prst="lt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pic>
        <p:nvPicPr>
          <p:cNvPr id="14" name="Grafik 13">
            <a:extLst>
              <a:ext uri="{FF2B5EF4-FFF2-40B4-BE49-F238E27FC236}">
                <a16:creationId xmlns:a16="http://schemas.microsoft.com/office/drawing/2014/main" id="{45E7D1CC-2B16-453F-A227-6F44B190B3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785" y="282874"/>
            <a:ext cx="1316995" cy="262914"/>
          </a:xfrm>
          <a:prstGeom prst="rect">
            <a:avLst/>
          </a:prstGeom>
        </p:spPr>
      </p:pic>
      <p:sp>
        <p:nvSpPr>
          <p:cNvPr id="15" name="Bildplatzhalter 2">
            <a:extLst>
              <a:ext uri="{FF2B5EF4-FFF2-40B4-BE49-F238E27FC236}">
                <a16:creationId xmlns:a16="http://schemas.microsoft.com/office/drawing/2014/main" id="{E1C69849-0C10-47F5-AAA9-54A8D3F69F6E}"/>
              </a:ext>
            </a:extLst>
          </p:cNvPr>
          <p:cNvSpPr>
            <a:spLocks noGrp="1"/>
          </p:cNvSpPr>
          <p:nvPr>
            <p:ph type="pic" idx="25"/>
          </p:nvPr>
        </p:nvSpPr>
        <p:spPr>
          <a:xfrm>
            <a:off x="7119000" y="1639055"/>
            <a:ext cx="2025000" cy="2016000"/>
          </a:xfrm>
          <a:prstGeom prst="rect">
            <a:avLst/>
          </a:prstGeom>
          <a:solidFill>
            <a:schemeClr val="bg2">
              <a:lumMod val="75000"/>
            </a:schemeClr>
          </a:solidFill>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de-DE"/>
              <a:t>Bild durch Klicken auf Symbol hinzufügen</a:t>
            </a:r>
            <a:endParaRPr lang="de-DE" dirty="0"/>
          </a:p>
        </p:txBody>
      </p:sp>
      <p:sp>
        <p:nvSpPr>
          <p:cNvPr id="16" name="Textplatzhalter 5">
            <a:extLst>
              <a:ext uri="{FF2B5EF4-FFF2-40B4-BE49-F238E27FC236}">
                <a16:creationId xmlns:a16="http://schemas.microsoft.com/office/drawing/2014/main" id="{FCFB158A-38A5-4E7F-88F9-44554AAF2C40}"/>
              </a:ext>
            </a:extLst>
          </p:cNvPr>
          <p:cNvSpPr>
            <a:spLocks noGrp="1"/>
          </p:cNvSpPr>
          <p:nvPr>
            <p:ph type="body" sz="quarter" idx="24" hasCustomPrompt="1"/>
          </p:nvPr>
        </p:nvSpPr>
        <p:spPr>
          <a:xfrm rot="16200000">
            <a:off x="8190000" y="2701055"/>
            <a:ext cx="1800000" cy="108000"/>
          </a:xfrm>
          <a:prstGeom prst="rect">
            <a:avLst/>
          </a:prstGeom>
          <a:solidFill>
            <a:schemeClr val="bg2">
              <a:lumMod val="75000"/>
            </a:schemeClr>
          </a:solidFill>
        </p:spPr>
        <p:txBody>
          <a:bodyPr lIns="108000" rIns="108000" anchor="ctr" anchorCtr="0">
            <a:noAutofit/>
          </a:bodyPr>
          <a:lstStyle>
            <a:lvl1pPr marL="0" indent="0" algn="l">
              <a:buFontTx/>
              <a:buNone/>
              <a:defRPr sz="506" baseline="0">
                <a:solidFill>
                  <a:schemeClr val="bg1"/>
                </a:solidFill>
              </a:defRPr>
            </a:lvl1pPr>
          </a:lstStyle>
          <a:p>
            <a:r>
              <a:rPr lang="de-DE" dirty="0">
                <a:solidFill>
                  <a:schemeClr val="bg1"/>
                </a:solidFill>
              </a:rPr>
              <a:t>Fotonachweis</a:t>
            </a:r>
          </a:p>
        </p:txBody>
      </p:sp>
      <p:sp>
        <p:nvSpPr>
          <p:cNvPr id="17" name="Bildplatzhalter 2">
            <a:extLst>
              <a:ext uri="{FF2B5EF4-FFF2-40B4-BE49-F238E27FC236}">
                <a16:creationId xmlns:a16="http://schemas.microsoft.com/office/drawing/2014/main" id="{20B978C2-1F0D-4B7B-8EF9-BCB3F2862FE2}"/>
              </a:ext>
            </a:extLst>
          </p:cNvPr>
          <p:cNvSpPr>
            <a:spLocks noGrp="1"/>
          </p:cNvSpPr>
          <p:nvPr>
            <p:ph type="pic" idx="28"/>
          </p:nvPr>
        </p:nvSpPr>
        <p:spPr>
          <a:xfrm>
            <a:off x="7119000" y="3763055"/>
            <a:ext cx="2025000" cy="2016000"/>
          </a:xfrm>
          <a:prstGeom prst="rect">
            <a:avLst/>
          </a:prstGeom>
          <a:solidFill>
            <a:schemeClr val="bg2">
              <a:lumMod val="75000"/>
            </a:schemeClr>
          </a:solidFill>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de-DE"/>
              <a:t>Bild durch Klicken auf Symbol hinzufügen</a:t>
            </a:r>
            <a:endParaRPr lang="de-DE" dirty="0"/>
          </a:p>
        </p:txBody>
      </p:sp>
      <p:sp>
        <p:nvSpPr>
          <p:cNvPr id="18" name="Textplatzhalter 5">
            <a:extLst>
              <a:ext uri="{FF2B5EF4-FFF2-40B4-BE49-F238E27FC236}">
                <a16:creationId xmlns:a16="http://schemas.microsoft.com/office/drawing/2014/main" id="{320C5A7E-8B3C-406D-A572-2C76F5A0B310}"/>
              </a:ext>
            </a:extLst>
          </p:cNvPr>
          <p:cNvSpPr>
            <a:spLocks noGrp="1"/>
          </p:cNvSpPr>
          <p:nvPr>
            <p:ph type="body" sz="quarter" idx="29" hasCustomPrompt="1"/>
          </p:nvPr>
        </p:nvSpPr>
        <p:spPr>
          <a:xfrm rot="16200000">
            <a:off x="8190000" y="4825055"/>
            <a:ext cx="1800000" cy="108000"/>
          </a:xfrm>
          <a:prstGeom prst="rect">
            <a:avLst/>
          </a:prstGeom>
          <a:solidFill>
            <a:schemeClr val="bg2">
              <a:lumMod val="75000"/>
            </a:schemeClr>
          </a:solidFill>
        </p:spPr>
        <p:txBody>
          <a:bodyPr lIns="108000" rIns="108000" anchor="ctr" anchorCtr="0">
            <a:noAutofit/>
          </a:bodyPr>
          <a:lstStyle>
            <a:lvl1pPr marL="0" indent="0" algn="l">
              <a:buFontTx/>
              <a:buNone/>
              <a:defRPr sz="506" baseline="0">
                <a:solidFill>
                  <a:schemeClr val="bg1"/>
                </a:solidFill>
              </a:defRPr>
            </a:lvl1pPr>
          </a:lstStyle>
          <a:p>
            <a:r>
              <a:rPr lang="de-DE" dirty="0">
                <a:solidFill>
                  <a:schemeClr val="bg1"/>
                </a:solidFill>
              </a:rPr>
              <a:t>Fotonachweis</a:t>
            </a:r>
          </a:p>
        </p:txBody>
      </p:sp>
      <p:sp>
        <p:nvSpPr>
          <p:cNvPr id="9" name="Rechteck 8">
            <a:extLst>
              <a:ext uri="{FF2B5EF4-FFF2-40B4-BE49-F238E27FC236}">
                <a16:creationId xmlns:a16="http://schemas.microsoft.com/office/drawing/2014/main" id="{549FA8C4-D771-43F5-AA04-98532433E7C3}"/>
              </a:ext>
            </a:extLst>
          </p:cNvPr>
          <p:cNvSpPr/>
          <p:nvPr/>
        </p:nvSpPr>
        <p:spPr>
          <a:xfrm>
            <a:off x="7119000" y="3655055"/>
            <a:ext cx="2025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13" name="Titel 1">
            <a:extLst>
              <a:ext uri="{FF2B5EF4-FFF2-40B4-BE49-F238E27FC236}">
                <a16:creationId xmlns:a16="http://schemas.microsoft.com/office/drawing/2014/main" id="{7918542F-9796-4594-A659-D7BA1731CCC5}"/>
              </a:ext>
            </a:extLst>
          </p:cNvPr>
          <p:cNvSpPr>
            <a:spLocks noGrp="1"/>
          </p:cNvSpPr>
          <p:nvPr>
            <p:ph type="title" hasCustomPrompt="1"/>
          </p:nvPr>
        </p:nvSpPr>
        <p:spPr>
          <a:xfrm>
            <a:off x="521494" y="368184"/>
            <a:ext cx="6345000" cy="1080000"/>
          </a:xfrm>
          <a:prstGeom prst="rect">
            <a:avLst/>
          </a:prstGeom>
        </p:spPr>
        <p:txBody>
          <a:bodyPr lIns="0" rIns="0" anchor="b" anchorCtr="0">
            <a:noAutofit/>
          </a:bodyPr>
          <a:lstStyle>
            <a:lvl1pPr>
              <a:defRPr sz="2025" b="0" baseline="0"/>
            </a:lvl1pPr>
          </a:lstStyle>
          <a:p>
            <a:r>
              <a:rPr lang="de-DE" dirty="0"/>
              <a:t>Titel maximal zweizeilig hinzufügen</a:t>
            </a:r>
          </a:p>
        </p:txBody>
      </p:sp>
      <p:sp>
        <p:nvSpPr>
          <p:cNvPr id="19" name="Inhaltsplatzhalter 2">
            <a:extLst>
              <a:ext uri="{FF2B5EF4-FFF2-40B4-BE49-F238E27FC236}">
                <a16:creationId xmlns:a16="http://schemas.microsoft.com/office/drawing/2014/main" id="{D1BE4A7B-903D-48DD-B531-AE53B746C9F3}"/>
              </a:ext>
            </a:extLst>
          </p:cNvPr>
          <p:cNvSpPr>
            <a:spLocks noGrp="1"/>
          </p:cNvSpPr>
          <p:nvPr>
            <p:ph sz="half" idx="1"/>
          </p:nvPr>
        </p:nvSpPr>
        <p:spPr>
          <a:xfrm>
            <a:off x="521494" y="1629700"/>
            <a:ext cx="6317156" cy="4860000"/>
          </a:xfrm>
          <a:prstGeom prst="rect">
            <a:avLst/>
          </a:prstGeom>
        </p:spPr>
        <p:txBody>
          <a:bodyPr lIns="0" rIns="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930751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Großes Textfeld und Bild schmal PHILFAK">
    <p:bg>
      <p:bgPr>
        <a:solidFill>
          <a:schemeClr val="bg2"/>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A65FBA2E-97CF-4AAE-94B1-F6FD12549A18}"/>
              </a:ext>
            </a:extLst>
          </p:cNvPr>
          <p:cNvSpPr/>
          <p:nvPr/>
        </p:nvSpPr>
        <p:spPr>
          <a:xfrm>
            <a:off x="7119000" y="0"/>
            <a:ext cx="2025001" cy="6858000"/>
          </a:xfrm>
          <a:prstGeom prst="rect">
            <a:avLst/>
          </a:prstGeom>
          <a:pattFill prst="lt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9" name="Bildplatzhalter 2">
            <a:extLst>
              <a:ext uri="{FF2B5EF4-FFF2-40B4-BE49-F238E27FC236}">
                <a16:creationId xmlns:a16="http://schemas.microsoft.com/office/drawing/2014/main" id="{BB08CE0C-C69B-4CC8-9C85-DE36691B4087}"/>
              </a:ext>
            </a:extLst>
          </p:cNvPr>
          <p:cNvSpPr>
            <a:spLocks noGrp="1"/>
          </p:cNvSpPr>
          <p:nvPr>
            <p:ph type="pic" idx="25"/>
          </p:nvPr>
        </p:nvSpPr>
        <p:spPr>
          <a:xfrm>
            <a:off x="7119000" y="1639058"/>
            <a:ext cx="2025000" cy="5218945"/>
          </a:xfrm>
          <a:prstGeom prst="rect">
            <a:avLst/>
          </a:prstGeom>
          <a:solidFill>
            <a:schemeClr val="bg2">
              <a:lumMod val="75000"/>
            </a:schemeClr>
          </a:solidFill>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de-DE"/>
              <a:t>Bild durch Klicken auf Symbol hinzufügen</a:t>
            </a:r>
            <a:endParaRPr lang="de-DE" dirty="0"/>
          </a:p>
        </p:txBody>
      </p:sp>
      <p:sp>
        <p:nvSpPr>
          <p:cNvPr id="11" name="Textplatzhalter 5">
            <a:extLst>
              <a:ext uri="{FF2B5EF4-FFF2-40B4-BE49-F238E27FC236}">
                <a16:creationId xmlns:a16="http://schemas.microsoft.com/office/drawing/2014/main" id="{5F82ED7D-ACA0-433C-B092-09650193F51D}"/>
              </a:ext>
            </a:extLst>
          </p:cNvPr>
          <p:cNvSpPr>
            <a:spLocks noGrp="1"/>
          </p:cNvSpPr>
          <p:nvPr>
            <p:ph type="body" sz="quarter" idx="24" hasCustomPrompt="1"/>
          </p:nvPr>
        </p:nvSpPr>
        <p:spPr>
          <a:xfrm rot="16200000">
            <a:off x="7830000" y="5544000"/>
            <a:ext cx="2520000" cy="108000"/>
          </a:xfrm>
          <a:prstGeom prst="rect">
            <a:avLst/>
          </a:prstGeom>
          <a:solidFill>
            <a:schemeClr val="bg2">
              <a:lumMod val="75000"/>
            </a:schemeClr>
          </a:solidFill>
        </p:spPr>
        <p:txBody>
          <a:bodyPr lIns="108000" rIns="108000" anchor="ctr" anchorCtr="0">
            <a:noAutofit/>
          </a:bodyPr>
          <a:lstStyle>
            <a:lvl1pPr marL="0" indent="0" algn="l">
              <a:buFontTx/>
              <a:buNone/>
              <a:defRPr sz="506" baseline="0">
                <a:solidFill>
                  <a:schemeClr val="bg1"/>
                </a:solidFill>
              </a:defRPr>
            </a:lvl1pPr>
          </a:lstStyle>
          <a:p>
            <a:r>
              <a:rPr lang="de-DE" dirty="0">
                <a:solidFill>
                  <a:schemeClr val="bg1"/>
                </a:solidFill>
              </a:rPr>
              <a:t>Fotonachweis</a:t>
            </a:r>
          </a:p>
        </p:txBody>
      </p:sp>
      <p:pic>
        <p:nvPicPr>
          <p:cNvPr id="13" name="Grafik 12">
            <a:extLst>
              <a:ext uri="{FF2B5EF4-FFF2-40B4-BE49-F238E27FC236}">
                <a16:creationId xmlns:a16="http://schemas.microsoft.com/office/drawing/2014/main" id="{55DFABE6-0F91-45BB-8CAE-C8FC967ADA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785" y="282874"/>
            <a:ext cx="1316995" cy="262914"/>
          </a:xfrm>
          <a:prstGeom prst="rect">
            <a:avLst/>
          </a:prstGeom>
        </p:spPr>
      </p:pic>
      <p:sp>
        <p:nvSpPr>
          <p:cNvPr id="18" name="Titel 1">
            <a:extLst>
              <a:ext uri="{FF2B5EF4-FFF2-40B4-BE49-F238E27FC236}">
                <a16:creationId xmlns:a16="http://schemas.microsoft.com/office/drawing/2014/main" id="{9542F299-E4FA-4E15-89E5-3F1068842CC5}"/>
              </a:ext>
            </a:extLst>
          </p:cNvPr>
          <p:cNvSpPr>
            <a:spLocks noGrp="1"/>
          </p:cNvSpPr>
          <p:nvPr>
            <p:ph type="title" hasCustomPrompt="1"/>
          </p:nvPr>
        </p:nvSpPr>
        <p:spPr>
          <a:xfrm>
            <a:off x="521494" y="368184"/>
            <a:ext cx="6345000" cy="1080000"/>
          </a:xfrm>
          <a:prstGeom prst="rect">
            <a:avLst/>
          </a:prstGeom>
        </p:spPr>
        <p:txBody>
          <a:bodyPr lIns="0" rIns="0" anchor="b" anchorCtr="0">
            <a:noAutofit/>
          </a:bodyPr>
          <a:lstStyle>
            <a:lvl1pPr>
              <a:defRPr sz="2025" b="0" baseline="0"/>
            </a:lvl1pPr>
          </a:lstStyle>
          <a:p>
            <a:r>
              <a:rPr lang="de-DE" dirty="0"/>
              <a:t>Titel maximal zweizeilig hinzufügen</a:t>
            </a:r>
          </a:p>
        </p:txBody>
      </p:sp>
      <p:sp>
        <p:nvSpPr>
          <p:cNvPr id="19" name="Rechteck 18">
            <a:extLst>
              <a:ext uri="{FF2B5EF4-FFF2-40B4-BE49-F238E27FC236}">
                <a16:creationId xmlns:a16="http://schemas.microsoft.com/office/drawing/2014/main" id="{96A56B9B-D029-4164-A039-0D65FBD691A5}"/>
              </a:ext>
            </a:extLst>
          </p:cNvPr>
          <p:cNvSpPr/>
          <p:nvPr/>
        </p:nvSpPr>
        <p:spPr>
          <a:xfrm>
            <a:off x="7119000" y="1531055"/>
            <a:ext cx="2025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20" name="Inhaltsplatzhalter 2">
            <a:extLst>
              <a:ext uri="{FF2B5EF4-FFF2-40B4-BE49-F238E27FC236}">
                <a16:creationId xmlns:a16="http://schemas.microsoft.com/office/drawing/2014/main" id="{6A6369FD-9723-41E9-843A-2876B6E8A640}"/>
              </a:ext>
            </a:extLst>
          </p:cNvPr>
          <p:cNvSpPr>
            <a:spLocks noGrp="1"/>
          </p:cNvSpPr>
          <p:nvPr>
            <p:ph sz="half" idx="1"/>
          </p:nvPr>
        </p:nvSpPr>
        <p:spPr>
          <a:xfrm>
            <a:off x="521494" y="1629700"/>
            <a:ext cx="6317156" cy="4860000"/>
          </a:xfrm>
          <a:prstGeom prst="rect">
            <a:avLst/>
          </a:prstGeom>
        </p:spPr>
        <p:txBody>
          <a:bodyPr lIns="0" rIns="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9466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Großes Textfeld ohne Bild PHILFAK">
    <p:bg>
      <p:bgPr>
        <a:solidFill>
          <a:schemeClr val="bg2"/>
        </a:solidFill>
        <a:effectLst/>
      </p:bgPr>
    </p:bg>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6583F1E4-8D8F-43E0-B0FF-C80E6665DF5D}"/>
              </a:ext>
            </a:extLst>
          </p:cNvPr>
          <p:cNvSpPr/>
          <p:nvPr/>
        </p:nvSpPr>
        <p:spPr>
          <a:xfrm>
            <a:off x="1" y="0"/>
            <a:ext cx="7973888"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10" name="Rechteck 9">
            <a:extLst>
              <a:ext uri="{FF2B5EF4-FFF2-40B4-BE49-F238E27FC236}">
                <a16:creationId xmlns:a16="http://schemas.microsoft.com/office/drawing/2014/main" id="{4CC7D86D-012B-4D40-A7B0-78EBCAB76B7D}"/>
              </a:ext>
            </a:extLst>
          </p:cNvPr>
          <p:cNvSpPr/>
          <p:nvPr/>
        </p:nvSpPr>
        <p:spPr>
          <a:xfrm>
            <a:off x="8054889" y="0"/>
            <a:ext cx="440494" cy="6857998"/>
          </a:xfrm>
          <a:prstGeom prst="rect">
            <a:avLst/>
          </a:prstGeom>
          <a:pattFill prst="lt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18" name="Titel 1">
            <a:extLst>
              <a:ext uri="{FF2B5EF4-FFF2-40B4-BE49-F238E27FC236}">
                <a16:creationId xmlns:a16="http://schemas.microsoft.com/office/drawing/2014/main" id="{9542F299-E4FA-4E15-89E5-3F1068842CC5}"/>
              </a:ext>
            </a:extLst>
          </p:cNvPr>
          <p:cNvSpPr>
            <a:spLocks noGrp="1"/>
          </p:cNvSpPr>
          <p:nvPr>
            <p:ph type="title" hasCustomPrompt="1"/>
          </p:nvPr>
        </p:nvSpPr>
        <p:spPr>
          <a:xfrm>
            <a:off x="521494" y="368184"/>
            <a:ext cx="7290000" cy="1080000"/>
          </a:xfrm>
          <a:prstGeom prst="rect">
            <a:avLst/>
          </a:prstGeom>
        </p:spPr>
        <p:txBody>
          <a:bodyPr lIns="0" rIns="0" anchor="b" anchorCtr="0">
            <a:noAutofit/>
          </a:bodyPr>
          <a:lstStyle>
            <a:lvl1pPr>
              <a:defRPr sz="2025" b="0" baseline="0"/>
            </a:lvl1pPr>
          </a:lstStyle>
          <a:p>
            <a:r>
              <a:rPr lang="de-DE" dirty="0"/>
              <a:t>Titel maximal zweizeilig hinzufügen</a:t>
            </a:r>
          </a:p>
        </p:txBody>
      </p:sp>
      <p:sp>
        <p:nvSpPr>
          <p:cNvPr id="19" name="Rechteck 18">
            <a:extLst>
              <a:ext uri="{FF2B5EF4-FFF2-40B4-BE49-F238E27FC236}">
                <a16:creationId xmlns:a16="http://schemas.microsoft.com/office/drawing/2014/main" id="{96A56B9B-D029-4164-A039-0D65FBD691A5}"/>
              </a:ext>
            </a:extLst>
          </p:cNvPr>
          <p:cNvSpPr/>
          <p:nvPr/>
        </p:nvSpPr>
        <p:spPr>
          <a:xfrm rot="16200000">
            <a:off x="4585388" y="3388503"/>
            <a:ext cx="6858000" cy="80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20" name="Inhaltsplatzhalter 2">
            <a:extLst>
              <a:ext uri="{FF2B5EF4-FFF2-40B4-BE49-F238E27FC236}">
                <a16:creationId xmlns:a16="http://schemas.microsoft.com/office/drawing/2014/main" id="{6A6369FD-9723-41E9-843A-2876B6E8A640}"/>
              </a:ext>
            </a:extLst>
          </p:cNvPr>
          <p:cNvSpPr>
            <a:spLocks noGrp="1"/>
          </p:cNvSpPr>
          <p:nvPr>
            <p:ph sz="half" idx="1"/>
          </p:nvPr>
        </p:nvSpPr>
        <p:spPr>
          <a:xfrm>
            <a:off x="521492" y="1629700"/>
            <a:ext cx="7290000" cy="4860000"/>
          </a:xfrm>
          <a:prstGeom prst="rect">
            <a:avLst/>
          </a:prstGeom>
        </p:spPr>
        <p:txBody>
          <a:bodyPr lIns="0" rIns="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pic>
        <p:nvPicPr>
          <p:cNvPr id="17" name="Grafik 16">
            <a:extLst>
              <a:ext uri="{FF2B5EF4-FFF2-40B4-BE49-F238E27FC236}">
                <a16:creationId xmlns:a16="http://schemas.microsoft.com/office/drawing/2014/main" id="{7FB79C98-9347-4E6A-A4F8-D3D9317569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891932" y="1148404"/>
            <a:ext cx="1755993" cy="197186"/>
          </a:xfrm>
          <a:prstGeom prst="rect">
            <a:avLst/>
          </a:prstGeom>
        </p:spPr>
      </p:pic>
    </p:spTree>
    <p:extLst>
      <p:ext uri="{BB962C8B-B14F-4D97-AF65-F5344CB8AC3E}">
        <p14:creationId xmlns:p14="http://schemas.microsoft.com/office/powerpoint/2010/main" val="975449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Name rechtsbg. PHILFAK">
    <p:bg>
      <p:bgPr>
        <a:solidFill>
          <a:schemeClr val="bg2"/>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5707865E-8D1B-4975-935F-C4AA3C03ECDF}"/>
              </a:ext>
            </a:extLst>
          </p:cNvPr>
          <p:cNvSpPr/>
          <p:nvPr/>
        </p:nvSpPr>
        <p:spPr>
          <a:xfrm>
            <a:off x="0" y="-1"/>
            <a:ext cx="9144000" cy="1440000"/>
          </a:xfrm>
          <a:prstGeom prst="rect">
            <a:avLst/>
          </a:prstGeom>
          <a:pattFill prst="lt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11" name="Rechteck 10">
            <a:extLst>
              <a:ext uri="{FF2B5EF4-FFF2-40B4-BE49-F238E27FC236}">
                <a16:creationId xmlns:a16="http://schemas.microsoft.com/office/drawing/2014/main" id="{5707865E-8D1B-4975-935F-C4AA3C03ECDF}"/>
              </a:ext>
            </a:extLst>
          </p:cNvPr>
          <p:cNvSpPr/>
          <p:nvPr/>
        </p:nvSpPr>
        <p:spPr>
          <a:xfrm>
            <a:off x="0" y="1439999"/>
            <a:ext cx="9144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8" name="Bildplatzhalter 2">
            <a:extLst>
              <a:ext uri="{FF2B5EF4-FFF2-40B4-BE49-F238E27FC236}">
                <a16:creationId xmlns:a16="http://schemas.microsoft.com/office/drawing/2014/main" id="{3D2D8E04-DEAA-49C3-B82F-A7CBFE6844D8}"/>
              </a:ext>
            </a:extLst>
          </p:cNvPr>
          <p:cNvSpPr>
            <a:spLocks noGrp="1"/>
          </p:cNvSpPr>
          <p:nvPr>
            <p:ph type="pic" idx="13"/>
          </p:nvPr>
        </p:nvSpPr>
        <p:spPr>
          <a:xfrm>
            <a:off x="-1" y="1547999"/>
            <a:ext cx="4572001" cy="5310001"/>
          </a:xfrm>
          <a:solidFill>
            <a:schemeClr val="bg2">
              <a:lumMod val="75000"/>
            </a:schemeClr>
          </a:solidFill>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de-DE"/>
              <a:t>Bild durch Klicken auf Symbol hinzufügen</a:t>
            </a: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2001" y="5762764"/>
            <a:ext cx="3636015" cy="726939"/>
          </a:xfrm>
          <a:prstGeom prst="rect">
            <a:avLst/>
          </a:prstGeom>
        </p:spPr>
      </p:pic>
      <p:sp>
        <p:nvSpPr>
          <p:cNvPr id="14" name="Textfeld 13"/>
          <p:cNvSpPr txBox="1"/>
          <p:nvPr/>
        </p:nvSpPr>
        <p:spPr>
          <a:xfrm>
            <a:off x="6054737" y="5498054"/>
            <a:ext cx="2237508" cy="400110"/>
          </a:xfrm>
          <a:prstGeom prst="rect">
            <a:avLst/>
          </a:prstGeom>
          <a:noFill/>
        </p:spPr>
        <p:txBody>
          <a:bodyPr vert="horz" wrap="square" lIns="0" tIns="25718" rIns="0" bIns="25718" rtlCol="0" anchor="ctr">
            <a:noAutofit/>
          </a:bodyPr>
          <a:lstStyle/>
          <a:p>
            <a:pPr eaLnBrk="0" hangingPunct="0"/>
            <a:r>
              <a:rPr lang="de-DE" sz="1125" dirty="0">
                <a:solidFill>
                  <a:srgbClr val="993C8C"/>
                </a:solidFill>
                <a:latin typeface="Vectora LH Roman" pitchFamily="34" charset="0"/>
                <a:ea typeface="ＭＳ Ｐゴシック" panose="020B0600070205080204" pitchFamily="34" charset="-128"/>
              </a:rPr>
              <a:t>Schafft Wissen. Seit 1502.</a:t>
            </a:r>
          </a:p>
        </p:txBody>
      </p:sp>
      <p:sp>
        <p:nvSpPr>
          <p:cNvPr id="10" name="Titel 1">
            <a:extLst>
              <a:ext uri="{FF2B5EF4-FFF2-40B4-BE49-F238E27FC236}">
                <a16:creationId xmlns:a16="http://schemas.microsoft.com/office/drawing/2014/main" id="{2918E9A4-381C-4145-B042-AFC3A28C4BE6}"/>
              </a:ext>
            </a:extLst>
          </p:cNvPr>
          <p:cNvSpPr>
            <a:spLocks noGrp="1"/>
          </p:cNvSpPr>
          <p:nvPr>
            <p:ph type="ctrTitle"/>
          </p:nvPr>
        </p:nvSpPr>
        <p:spPr>
          <a:xfrm>
            <a:off x="4842000" y="1812052"/>
            <a:ext cx="4050000" cy="2340000"/>
          </a:xfrm>
          <a:prstGeom prst="rect">
            <a:avLst/>
          </a:prstGeom>
        </p:spPr>
        <p:txBody>
          <a:bodyPr lIns="0" rIns="0" anchor="t" anchorCtr="0">
            <a:noAutofit/>
          </a:bodyPr>
          <a:lstStyle>
            <a:lvl1pPr algn="l">
              <a:defRPr sz="3094" baseline="0">
                <a:latin typeface="+mj-lt"/>
              </a:defRPr>
            </a:lvl1pPr>
          </a:lstStyle>
          <a:p>
            <a:r>
              <a:rPr lang="de-DE"/>
              <a:t>Titelmasterformat durch Klicken bearbeiten</a:t>
            </a:r>
            <a:endParaRPr lang="de-DE" dirty="0"/>
          </a:p>
        </p:txBody>
      </p:sp>
      <p:sp>
        <p:nvSpPr>
          <p:cNvPr id="9" name="Textplatzhalter 5">
            <a:extLst>
              <a:ext uri="{FF2B5EF4-FFF2-40B4-BE49-F238E27FC236}">
                <a16:creationId xmlns:a16="http://schemas.microsoft.com/office/drawing/2014/main" id="{3EBA2F24-9A64-4E4D-856A-AB1CE8E63377}"/>
              </a:ext>
            </a:extLst>
          </p:cNvPr>
          <p:cNvSpPr>
            <a:spLocks noGrp="1"/>
          </p:cNvSpPr>
          <p:nvPr>
            <p:ph type="body" sz="quarter" idx="14" hasCustomPrompt="1"/>
          </p:nvPr>
        </p:nvSpPr>
        <p:spPr>
          <a:xfrm>
            <a:off x="2682000" y="6714000"/>
            <a:ext cx="1890000" cy="144000"/>
          </a:xfrm>
          <a:solidFill>
            <a:schemeClr val="bg2">
              <a:lumMod val="75000"/>
            </a:schemeClr>
          </a:solidFill>
        </p:spPr>
        <p:txBody>
          <a:bodyPr lIns="108000" rIns="108000" anchor="ctr" anchorCtr="0">
            <a:noAutofit/>
          </a:bodyPr>
          <a:lstStyle>
            <a:lvl1pPr marL="0" indent="0" algn="r">
              <a:buFontTx/>
              <a:buNone/>
              <a:defRPr sz="506" baseline="0">
                <a:solidFill>
                  <a:schemeClr val="bg1"/>
                </a:solidFill>
              </a:defRPr>
            </a:lvl1pPr>
          </a:lstStyle>
          <a:p>
            <a:r>
              <a:rPr lang="de-DE" dirty="0">
                <a:solidFill>
                  <a:schemeClr val="bg1"/>
                </a:solidFill>
              </a:rPr>
              <a:t>Fotonachweis</a:t>
            </a:r>
          </a:p>
        </p:txBody>
      </p:sp>
      <p:sp>
        <p:nvSpPr>
          <p:cNvPr id="15" name="Textplatzhalter 3">
            <a:extLst>
              <a:ext uri="{FF2B5EF4-FFF2-40B4-BE49-F238E27FC236}">
                <a16:creationId xmlns:a16="http://schemas.microsoft.com/office/drawing/2014/main" id="{9E54A6E7-8275-494D-95BD-5F2E37A2424F}"/>
              </a:ext>
            </a:extLst>
          </p:cNvPr>
          <p:cNvSpPr>
            <a:spLocks noGrp="1"/>
          </p:cNvSpPr>
          <p:nvPr>
            <p:ph type="body" sz="half" idx="2" hasCustomPrompt="1"/>
          </p:nvPr>
        </p:nvSpPr>
        <p:spPr>
          <a:xfrm>
            <a:off x="4842779" y="4375053"/>
            <a:ext cx="4050000" cy="900000"/>
          </a:xfrm>
        </p:spPr>
        <p:txBody>
          <a:bodyPr lIns="0" tIns="46800" rIns="0" bIns="46800" anchor="t" anchorCtr="0">
            <a:noAutofit/>
          </a:bodyPr>
          <a:lstStyle>
            <a:lvl1pPr marL="0" indent="0">
              <a:buNone/>
              <a:defRPr sz="1125" baseline="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de-DE" dirty="0"/>
              <a:t>Evtl. Titel, Name, Institution angeben</a:t>
            </a:r>
          </a:p>
        </p:txBody>
      </p:sp>
    </p:spTree>
    <p:extLst>
      <p:ext uri="{BB962C8B-B14F-4D97-AF65-F5344CB8AC3E}">
        <p14:creationId xmlns:p14="http://schemas.microsoft.com/office/powerpoint/2010/main" val="1921291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ld QF und Bildbeschr. PHILFAK">
    <p:bg>
      <p:bgPr>
        <a:solidFill>
          <a:schemeClr val="bg2"/>
        </a:solidFill>
        <a:effectLst/>
      </p:bgPr>
    </p:bg>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E67D4B3B-C5B8-470F-8347-3707E8980871}"/>
              </a:ext>
            </a:extLst>
          </p:cNvPr>
          <p:cNvSpPr/>
          <p:nvPr/>
        </p:nvSpPr>
        <p:spPr>
          <a:xfrm>
            <a:off x="7173000" y="2241002"/>
            <a:ext cx="1971000" cy="10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13" name="Rechteck 12">
            <a:extLst>
              <a:ext uri="{FF2B5EF4-FFF2-40B4-BE49-F238E27FC236}">
                <a16:creationId xmlns:a16="http://schemas.microsoft.com/office/drawing/2014/main" id="{0218C1DD-4A08-4A11-96F8-EFB8C1C566E2}"/>
              </a:ext>
            </a:extLst>
          </p:cNvPr>
          <p:cNvSpPr/>
          <p:nvPr/>
        </p:nvSpPr>
        <p:spPr>
          <a:xfrm>
            <a:off x="-1" y="0"/>
            <a:ext cx="5940000" cy="6858000"/>
          </a:xfrm>
          <a:prstGeom prst="rect">
            <a:avLst/>
          </a:prstGeom>
          <a:pattFill prst="lt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15" name="Textplatzhalter 3">
            <a:extLst>
              <a:ext uri="{FF2B5EF4-FFF2-40B4-BE49-F238E27FC236}">
                <a16:creationId xmlns:a16="http://schemas.microsoft.com/office/drawing/2014/main" id="{253208FE-173C-471F-99C7-157CFAE7CDAD}"/>
              </a:ext>
            </a:extLst>
          </p:cNvPr>
          <p:cNvSpPr>
            <a:spLocks noGrp="1"/>
          </p:cNvSpPr>
          <p:nvPr>
            <p:ph type="body" sz="half" idx="2"/>
          </p:nvPr>
        </p:nvSpPr>
        <p:spPr>
          <a:xfrm>
            <a:off x="7178697" y="2349000"/>
            <a:ext cx="1717746" cy="4140000"/>
          </a:xfrm>
          <a:prstGeom prst="rect">
            <a:avLst/>
          </a:prstGeom>
        </p:spPr>
        <p:txBody>
          <a:bodyPr lIns="0" tIns="144000" rIns="0" bIns="108000" anchor="t" anchorCtr="0">
            <a:noAutofit/>
          </a:bodyPr>
          <a:lstStyle>
            <a:lvl1pPr marL="0" indent="0">
              <a:buNone/>
              <a:defRPr sz="1125" baseline="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de-DE"/>
              <a:t>Textmasterformat bearbeiten</a:t>
            </a:r>
          </a:p>
        </p:txBody>
      </p:sp>
      <p:sp>
        <p:nvSpPr>
          <p:cNvPr id="16" name="Bildplatzhalter 2">
            <a:extLst>
              <a:ext uri="{FF2B5EF4-FFF2-40B4-BE49-F238E27FC236}">
                <a16:creationId xmlns:a16="http://schemas.microsoft.com/office/drawing/2014/main" id="{46DC84AE-F1B7-4D7B-93A4-75368F47D080}"/>
              </a:ext>
            </a:extLst>
          </p:cNvPr>
          <p:cNvSpPr>
            <a:spLocks noGrp="1"/>
          </p:cNvSpPr>
          <p:nvPr>
            <p:ph type="pic" idx="13"/>
          </p:nvPr>
        </p:nvSpPr>
        <p:spPr>
          <a:xfrm>
            <a:off x="247557" y="369000"/>
            <a:ext cx="6750000" cy="6120000"/>
          </a:xfrm>
          <a:prstGeom prst="rect">
            <a:avLst/>
          </a:prstGeom>
          <a:solidFill>
            <a:schemeClr val="bg2">
              <a:lumMod val="75000"/>
            </a:schemeClr>
          </a:solidFill>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de-DE"/>
              <a:t>Bild durch Klicken auf Symbol hinzufügen</a:t>
            </a:r>
            <a:endParaRPr lang="de-DE" dirty="0"/>
          </a:p>
        </p:txBody>
      </p:sp>
      <p:sp>
        <p:nvSpPr>
          <p:cNvPr id="19" name="Textplatzhalter 5">
            <a:extLst>
              <a:ext uri="{FF2B5EF4-FFF2-40B4-BE49-F238E27FC236}">
                <a16:creationId xmlns:a16="http://schemas.microsoft.com/office/drawing/2014/main" id="{B476581A-C725-4BB9-8B78-33D8AFAF4DF5}"/>
              </a:ext>
            </a:extLst>
          </p:cNvPr>
          <p:cNvSpPr>
            <a:spLocks noGrp="1"/>
          </p:cNvSpPr>
          <p:nvPr>
            <p:ph type="body" sz="quarter" idx="14" hasCustomPrompt="1"/>
          </p:nvPr>
        </p:nvSpPr>
        <p:spPr>
          <a:xfrm>
            <a:off x="5107557" y="6345000"/>
            <a:ext cx="1890000" cy="144000"/>
          </a:xfrm>
          <a:prstGeom prst="rect">
            <a:avLst/>
          </a:prstGeom>
          <a:solidFill>
            <a:schemeClr val="bg2">
              <a:lumMod val="75000"/>
            </a:schemeClr>
          </a:solidFill>
        </p:spPr>
        <p:txBody>
          <a:bodyPr lIns="108000" rIns="108000" anchor="ctr" anchorCtr="0">
            <a:noAutofit/>
          </a:bodyPr>
          <a:lstStyle>
            <a:lvl1pPr marL="0" indent="0" algn="r">
              <a:buFontTx/>
              <a:buNone/>
              <a:defRPr sz="506" baseline="0">
                <a:solidFill>
                  <a:schemeClr val="bg1"/>
                </a:solidFill>
              </a:defRPr>
            </a:lvl1pPr>
          </a:lstStyle>
          <a:p>
            <a:r>
              <a:rPr lang="de-DE" dirty="0">
                <a:solidFill>
                  <a:schemeClr val="bg1"/>
                </a:solidFill>
              </a:rPr>
              <a:t>Fotonachweis</a:t>
            </a:r>
          </a:p>
        </p:txBody>
      </p:sp>
      <p:sp>
        <p:nvSpPr>
          <p:cNvPr id="20" name="Titel 1">
            <a:extLst>
              <a:ext uri="{FF2B5EF4-FFF2-40B4-BE49-F238E27FC236}">
                <a16:creationId xmlns:a16="http://schemas.microsoft.com/office/drawing/2014/main" id="{1B39E072-C93D-4883-B3A5-C68419375C55}"/>
              </a:ext>
            </a:extLst>
          </p:cNvPr>
          <p:cNvSpPr>
            <a:spLocks noGrp="1"/>
          </p:cNvSpPr>
          <p:nvPr>
            <p:ph type="title" hasCustomPrompt="1"/>
          </p:nvPr>
        </p:nvSpPr>
        <p:spPr>
          <a:xfrm>
            <a:off x="7178698" y="800999"/>
            <a:ext cx="1714082" cy="1440000"/>
          </a:xfrm>
          <a:prstGeom prst="rect">
            <a:avLst/>
          </a:prstGeom>
        </p:spPr>
        <p:txBody>
          <a:bodyPr lIns="0" tIns="108000" rIns="0" bIns="108000" anchor="b" anchorCtr="0">
            <a:noAutofit/>
          </a:bodyPr>
          <a:lstStyle>
            <a:lvl1pPr>
              <a:defRPr sz="1575" b="0" baseline="0"/>
            </a:lvl1pPr>
          </a:lstStyle>
          <a:p>
            <a:r>
              <a:rPr lang="de-DE" dirty="0"/>
              <a:t>Titel maximal dreizeilig hinzufügen</a:t>
            </a:r>
          </a:p>
        </p:txBody>
      </p:sp>
      <p:pic>
        <p:nvPicPr>
          <p:cNvPr id="21" name="Grafik 20">
            <a:extLst>
              <a:ext uri="{FF2B5EF4-FFF2-40B4-BE49-F238E27FC236}">
                <a16:creationId xmlns:a16="http://schemas.microsoft.com/office/drawing/2014/main" id="{224611F7-A376-4E33-B3E9-68CA2F84A2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785" y="282874"/>
            <a:ext cx="1316995" cy="262914"/>
          </a:xfrm>
          <a:prstGeom prst="rect">
            <a:avLst/>
          </a:prstGeom>
        </p:spPr>
      </p:pic>
    </p:spTree>
    <p:extLst>
      <p:ext uri="{BB962C8B-B14F-4D97-AF65-F5344CB8AC3E}">
        <p14:creationId xmlns:p14="http://schemas.microsoft.com/office/powerpoint/2010/main" val="3867269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bjekt QF und Beschr. PHILFAK">
    <p:bg>
      <p:bgPr>
        <a:solidFill>
          <a:schemeClr val="bg2"/>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BC7E7FC-8AEA-4495-82D0-16B58A875A69}"/>
              </a:ext>
            </a:extLst>
          </p:cNvPr>
          <p:cNvSpPr/>
          <p:nvPr/>
        </p:nvSpPr>
        <p:spPr>
          <a:xfrm>
            <a:off x="-1" y="0"/>
            <a:ext cx="5940000" cy="6858000"/>
          </a:xfrm>
          <a:prstGeom prst="rect">
            <a:avLst/>
          </a:prstGeom>
          <a:pattFill prst="lt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9" name="Inhaltsplatzhalter 2">
            <a:extLst>
              <a:ext uri="{FF2B5EF4-FFF2-40B4-BE49-F238E27FC236}">
                <a16:creationId xmlns:a16="http://schemas.microsoft.com/office/drawing/2014/main" id="{35C59F6A-3E72-48D2-AEC2-1AB0DF6C6B27}"/>
              </a:ext>
            </a:extLst>
          </p:cNvPr>
          <p:cNvSpPr>
            <a:spLocks noGrp="1"/>
          </p:cNvSpPr>
          <p:nvPr>
            <p:ph sz="half" idx="1" hasCustomPrompt="1"/>
          </p:nvPr>
        </p:nvSpPr>
        <p:spPr>
          <a:xfrm>
            <a:off x="243793" y="369000"/>
            <a:ext cx="6750000" cy="6120000"/>
          </a:xfrm>
          <a:prstGeom prst="rect">
            <a:avLst/>
          </a:prstGeom>
          <a:solidFill>
            <a:schemeClr val="bg2">
              <a:lumMod val="50000"/>
            </a:schemeClr>
          </a:solidFill>
        </p:spPr>
        <p:txBody>
          <a:bodyPr lIns="0" rIns="0"/>
          <a:lstStyle>
            <a:lvl1pPr marL="0" indent="0">
              <a:buNone/>
              <a:defRPr sz="1800">
                <a:solidFill>
                  <a:schemeClr val="bg1"/>
                </a:solidFill>
              </a:defRPr>
            </a:lvl1pPr>
          </a:lstStyle>
          <a:p>
            <a:pPr lvl="0"/>
            <a:r>
              <a:rPr lang="de-DE" dirty="0"/>
              <a:t>Objekt (3:2): bspw. Foto, Film, Tabelle, Diagramm</a:t>
            </a:r>
          </a:p>
        </p:txBody>
      </p:sp>
      <p:sp>
        <p:nvSpPr>
          <p:cNvPr id="13" name="Rechteck 12">
            <a:extLst>
              <a:ext uri="{FF2B5EF4-FFF2-40B4-BE49-F238E27FC236}">
                <a16:creationId xmlns:a16="http://schemas.microsoft.com/office/drawing/2014/main" id="{F837727A-3B52-4507-9609-6F2B7D96542E}"/>
              </a:ext>
            </a:extLst>
          </p:cNvPr>
          <p:cNvSpPr/>
          <p:nvPr/>
        </p:nvSpPr>
        <p:spPr>
          <a:xfrm>
            <a:off x="7173000" y="2241002"/>
            <a:ext cx="1971000" cy="10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15" name="Textplatzhalter 3">
            <a:extLst>
              <a:ext uri="{FF2B5EF4-FFF2-40B4-BE49-F238E27FC236}">
                <a16:creationId xmlns:a16="http://schemas.microsoft.com/office/drawing/2014/main" id="{257B362B-51D0-42B3-8297-7B6D25BC212E}"/>
              </a:ext>
            </a:extLst>
          </p:cNvPr>
          <p:cNvSpPr>
            <a:spLocks noGrp="1"/>
          </p:cNvSpPr>
          <p:nvPr>
            <p:ph type="body" sz="half" idx="2" hasCustomPrompt="1"/>
          </p:nvPr>
        </p:nvSpPr>
        <p:spPr>
          <a:xfrm>
            <a:off x="7178698" y="2349000"/>
            <a:ext cx="1714082" cy="4140000"/>
          </a:xfrm>
          <a:prstGeom prst="rect">
            <a:avLst/>
          </a:prstGeom>
        </p:spPr>
        <p:txBody>
          <a:bodyPr lIns="0" tIns="144000" rIns="0" bIns="108000" anchor="t" anchorCtr="0">
            <a:noAutofit/>
          </a:bodyPr>
          <a:lstStyle>
            <a:lvl1pPr marL="0" indent="0">
              <a:buNone/>
              <a:defRPr sz="1125" baseline="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de-DE" dirty="0"/>
              <a:t>Kurze Beschreibung des Films/Objekts; Quellennachweis</a:t>
            </a:r>
          </a:p>
        </p:txBody>
      </p:sp>
      <p:sp>
        <p:nvSpPr>
          <p:cNvPr id="16" name="Titel 1">
            <a:extLst>
              <a:ext uri="{FF2B5EF4-FFF2-40B4-BE49-F238E27FC236}">
                <a16:creationId xmlns:a16="http://schemas.microsoft.com/office/drawing/2014/main" id="{38E3EB3B-C0BF-4BB4-964F-CCA4334FB195}"/>
              </a:ext>
            </a:extLst>
          </p:cNvPr>
          <p:cNvSpPr>
            <a:spLocks noGrp="1"/>
          </p:cNvSpPr>
          <p:nvPr>
            <p:ph type="title" hasCustomPrompt="1"/>
          </p:nvPr>
        </p:nvSpPr>
        <p:spPr>
          <a:xfrm>
            <a:off x="7178698" y="800999"/>
            <a:ext cx="1714082" cy="1440000"/>
          </a:xfrm>
          <a:prstGeom prst="rect">
            <a:avLst/>
          </a:prstGeom>
        </p:spPr>
        <p:txBody>
          <a:bodyPr lIns="0" tIns="108000" rIns="0" bIns="108000" anchor="b" anchorCtr="0">
            <a:noAutofit/>
          </a:bodyPr>
          <a:lstStyle>
            <a:lvl1pPr>
              <a:defRPr sz="1575" b="0" baseline="0"/>
            </a:lvl1pPr>
          </a:lstStyle>
          <a:p>
            <a:r>
              <a:rPr lang="de-DE" dirty="0"/>
              <a:t>Titel maximal dreizeilig hinzufügen</a:t>
            </a:r>
          </a:p>
        </p:txBody>
      </p:sp>
      <p:pic>
        <p:nvPicPr>
          <p:cNvPr id="19" name="Grafik 18">
            <a:extLst>
              <a:ext uri="{FF2B5EF4-FFF2-40B4-BE49-F238E27FC236}">
                <a16:creationId xmlns:a16="http://schemas.microsoft.com/office/drawing/2014/main" id="{1E6BDA78-6A6E-403E-AAF1-29BE53F17D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785" y="282874"/>
            <a:ext cx="1316995" cy="262914"/>
          </a:xfrm>
          <a:prstGeom prst="rect">
            <a:avLst/>
          </a:prstGeom>
        </p:spPr>
      </p:pic>
      <p:sp>
        <p:nvSpPr>
          <p:cNvPr id="20" name="Textplatzhalter 5">
            <a:extLst>
              <a:ext uri="{FF2B5EF4-FFF2-40B4-BE49-F238E27FC236}">
                <a16:creationId xmlns:a16="http://schemas.microsoft.com/office/drawing/2014/main" id="{E616638C-4EF7-4123-9015-E093C08B3041}"/>
              </a:ext>
            </a:extLst>
          </p:cNvPr>
          <p:cNvSpPr>
            <a:spLocks noGrp="1"/>
          </p:cNvSpPr>
          <p:nvPr>
            <p:ph type="body" sz="quarter" idx="14" hasCustomPrompt="1"/>
          </p:nvPr>
        </p:nvSpPr>
        <p:spPr>
          <a:xfrm>
            <a:off x="5107557" y="6345000"/>
            <a:ext cx="1890000" cy="144000"/>
          </a:xfrm>
          <a:prstGeom prst="rect">
            <a:avLst/>
          </a:prstGeom>
          <a:solidFill>
            <a:schemeClr val="bg2">
              <a:lumMod val="75000"/>
            </a:schemeClr>
          </a:solidFill>
        </p:spPr>
        <p:txBody>
          <a:bodyPr lIns="108000" rIns="108000" anchor="ctr" anchorCtr="0">
            <a:noAutofit/>
          </a:bodyPr>
          <a:lstStyle>
            <a:lvl1pPr marL="0" indent="0" algn="r">
              <a:buFontTx/>
              <a:buNone/>
              <a:defRPr sz="506" baseline="0">
                <a:solidFill>
                  <a:schemeClr val="bg1"/>
                </a:solidFill>
              </a:defRPr>
            </a:lvl1pPr>
          </a:lstStyle>
          <a:p>
            <a:r>
              <a:rPr lang="de-DE" dirty="0">
                <a:solidFill>
                  <a:schemeClr val="bg1"/>
                </a:solidFill>
              </a:rPr>
              <a:t>Fotonachweis</a:t>
            </a:r>
          </a:p>
        </p:txBody>
      </p:sp>
    </p:spTree>
    <p:extLst>
      <p:ext uri="{BB962C8B-B14F-4D97-AF65-F5344CB8AC3E}">
        <p14:creationId xmlns:p14="http://schemas.microsoft.com/office/powerpoint/2010/main" val="2467868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bjekt 16:9 und Titel PHILFAK">
    <p:bg>
      <p:bgPr>
        <a:solidFill>
          <a:schemeClr val="bg2"/>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F1BD5106-B840-4CBF-BACE-F2ADD4279629}"/>
              </a:ext>
            </a:extLst>
          </p:cNvPr>
          <p:cNvSpPr/>
          <p:nvPr/>
        </p:nvSpPr>
        <p:spPr>
          <a:xfrm>
            <a:off x="2699999" y="0"/>
            <a:ext cx="81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8" name="Rechteck 7">
            <a:extLst>
              <a:ext uri="{FF2B5EF4-FFF2-40B4-BE49-F238E27FC236}">
                <a16:creationId xmlns:a16="http://schemas.microsoft.com/office/drawing/2014/main" id="{63AD7961-4526-413A-9C88-80088191FB29}"/>
              </a:ext>
            </a:extLst>
          </p:cNvPr>
          <p:cNvSpPr/>
          <p:nvPr/>
        </p:nvSpPr>
        <p:spPr>
          <a:xfrm>
            <a:off x="-1" y="0"/>
            <a:ext cx="2700000"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9" name="Inhaltsplatzhalter 2">
            <a:extLst>
              <a:ext uri="{FF2B5EF4-FFF2-40B4-BE49-F238E27FC236}">
                <a16:creationId xmlns:a16="http://schemas.microsoft.com/office/drawing/2014/main" id="{D00D4F20-D0BE-4B55-85DF-C80C1203C7C4}"/>
              </a:ext>
            </a:extLst>
          </p:cNvPr>
          <p:cNvSpPr>
            <a:spLocks noGrp="1"/>
          </p:cNvSpPr>
          <p:nvPr>
            <p:ph sz="half" idx="1" hasCustomPrompt="1"/>
          </p:nvPr>
        </p:nvSpPr>
        <p:spPr>
          <a:xfrm>
            <a:off x="1332779" y="729700"/>
            <a:ext cx="7560000" cy="5760000"/>
          </a:xfrm>
          <a:prstGeom prst="rect">
            <a:avLst/>
          </a:prstGeom>
          <a:solidFill>
            <a:schemeClr val="bg2">
              <a:lumMod val="50000"/>
            </a:schemeClr>
          </a:solidFill>
        </p:spPr>
        <p:txBody>
          <a:bodyPr lIns="0" rIns="0"/>
          <a:lstStyle>
            <a:lvl1pPr marL="0" indent="0">
              <a:buNone/>
              <a:defRPr sz="1800">
                <a:solidFill>
                  <a:schemeClr val="bg1"/>
                </a:solidFill>
              </a:defRPr>
            </a:lvl1pPr>
          </a:lstStyle>
          <a:p>
            <a:pPr lvl="0"/>
            <a:r>
              <a:rPr lang="de-DE" dirty="0"/>
              <a:t>Objekt 16:9; bspw. Screenshot, Film, Tabelle, Diagramm</a:t>
            </a:r>
          </a:p>
        </p:txBody>
      </p:sp>
      <p:sp>
        <p:nvSpPr>
          <p:cNvPr id="10" name="Titel 1">
            <a:extLst>
              <a:ext uri="{FF2B5EF4-FFF2-40B4-BE49-F238E27FC236}">
                <a16:creationId xmlns:a16="http://schemas.microsoft.com/office/drawing/2014/main" id="{4F0DC924-6FDD-4699-8C42-B248AAFDAE58}"/>
              </a:ext>
            </a:extLst>
          </p:cNvPr>
          <p:cNvSpPr>
            <a:spLocks noGrp="1"/>
          </p:cNvSpPr>
          <p:nvPr>
            <p:ph type="title" hasCustomPrompt="1"/>
          </p:nvPr>
        </p:nvSpPr>
        <p:spPr>
          <a:xfrm rot="16200000">
            <a:off x="-1680989" y="2747339"/>
            <a:ext cx="4680000" cy="815579"/>
          </a:xfrm>
          <a:prstGeom prst="rect">
            <a:avLst/>
          </a:prstGeom>
        </p:spPr>
        <p:txBody>
          <a:bodyPr lIns="0" tIns="108000" rIns="0" bIns="108000" anchor="t" anchorCtr="0">
            <a:noAutofit/>
          </a:bodyPr>
          <a:lstStyle>
            <a:lvl1pPr algn="r">
              <a:defRPr sz="2025" b="0" baseline="0"/>
            </a:lvl1pPr>
          </a:lstStyle>
          <a:p>
            <a:r>
              <a:rPr lang="de-DE" dirty="0"/>
              <a:t>Titel maximal zweizeilig hinzufügen</a:t>
            </a:r>
          </a:p>
        </p:txBody>
      </p:sp>
      <p:pic>
        <p:nvPicPr>
          <p:cNvPr id="11" name="Grafik 10">
            <a:extLst>
              <a:ext uri="{FF2B5EF4-FFF2-40B4-BE49-F238E27FC236}">
                <a16:creationId xmlns:a16="http://schemas.microsoft.com/office/drawing/2014/main" id="{CFAD9835-CF3B-4065-B122-58BEA14B6F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785" y="282874"/>
            <a:ext cx="1316995" cy="262914"/>
          </a:xfrm>
          <a:prstGeom prst="rect">
            <a:avLst/>
          </a:prstGeom>
        </p:spPr>
      </p:pic>
      <p:sp>
        <p:nvSpPr>
          <p:cNvPr id="12" name="Textplatzhalter 5">
            <a:extLst>
              <a:ext uri="{FF2B5EF4-FFF2-40B4-BE49-F238E27FC236}">
                <a16:creationId xmlns:a16="http://schemas.microsoft.com/office/drawing/2014/main" id="{15CA5C31-CD4E-4BD1-BD3E-54285BD87BEC}"/>
              </a:ext>
            </a:extLst>
          </p:cNvPr>
          <p:cNvSpPr>
            <a:spLocks noGrp="1"/>
          </p:cNvSpPr>
          <p:nvPr>
            <p:ph type="body" sz="quarter" idx="14" hasCustomPrompt="1"/>
          </p:nvPr>
        </p:nvSpPr>
        <p:spPr>
          <a:xfrm>
            <a:off x="7002778" y="6345700"/>
            <a:ext cx="1890000" cy="144000"/>
          </a:xfrm>
          <a:prstGeom prst="rect">
            <a:avLst/>
          </a:prstGeom>
          <a:solidFill>
            <a:schemeClr val="bg2">
              <a:lumMod val="75000"/>
            </a:schemeClr>
          </a:solidFill>
        </p:spPr>
        <p:txBody>
          <a:bodyPr lIns="108000" rIns="108000" anchor="ctr" anchorCtr="0">
            <a:noAutofit/>
          </a:bodyPr>
          <a:lstStyle>
            <a:lvl1pPr marL="0" indent="0" algn="r">
              <a:buFontTx/>
              <a:buNone/>
              <a:defRPr sz="506" baseline="0">
                <a:solidFill>
                  <a:schemeClr val="bg1"/>
                </a:solidFill>
              </a:defRPr>
            </a:lvl1pPr>
          </a:lstStyle>
          <a:p>
            <a:r>
              <a:rPr lang="de-DE" dirty="0">
                <a:solidFill>
                  <a:schemeClr val="bg1"/>
                </a:solidFill>
              </a:rPr>
              <a:t>Quellennachweis</a:t>
            </a:r>
          </a:p>
        </p:txBody>
      </p:sp>
    </p:spTree>
    <p:extLst>
      <p:ext uri="{BB962C8B-B14F-4D97-AF65-F5344CB8AC3E}">
        <p14:creationId xmlns:p14="http://schemas.microsoft.com/office/powerpoint/2010/main" val="3411715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bjekt 16:9, Titel und URL PHILFAK">
    <p:bg>
      <p:bgPr>
        <a:solidFill>
          <a:schemeClr val="bg2"/>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A0AD805-B295-414E-ACEA-0DCFEAC6BF9D}"/>
              </a:ext>
            </a:extLst>
          </p:cNvPr>
          <p:cNvSpPr/>
          <p:nvPr/>
        </p:nvSpPr>
        <p:spPr>
          <a:xfrm>
            <a:off x="2699999" y="0"/>
            <a:ext cx="81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9" name="Rechteck 8">
            <a:extLst>
              <a:ext uri="{FF2B5EF4-FFF2-40B4-BE49-F238E27FC236}">
                <a16:creationId xmlns:a16="http://schemas.microsoft.com/office/drawing/2014/main" id="{37B8E371-C68A-45B6-905C-BEACD720598E}"/>
              </a:ext>
            </a:extLst>
          </p:cNvPr>
          <p:cNvSpPr/>
          <p:nvPr/>
        </p:nvSpPr>
        <p:spPr>
          <a:xfrm>
            <a:off x="-1" y="0"/>
            <a:ext cx="2700000"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10" name="Inhaltsplatzhalter 2">
            <a:extLst>
              <a:ext uri="{FF2B5EF4-FFF2-40B4-BE49-F238E27FC236}">
                <a16:creationId xmlns:a16="http://schemas.microsoft.com/office/drawing/2014/main" id="{F2F76303-AA92-4402-9E53-2326D01B088C}"/>
              </a:ext>
            </a:extLst>
          </p:cNvPr>
          <p:cNvSpPr>
            <a:spLocks noGrp="1"/>
          </p:cNvSpPr>
          <p:nvPr>
            <p:ph sz="half" idx="1" hasCustomPrompt="1"/>
          </p:nvPr>
        </p:nvSpPr>
        <p:spPr>
          <a:xfrm>
            <a:off x="1332779" y="729700"/>
            <a:ext cx="7560000" cy="5760000"/>
          </a:xfrm>
          <a:prstGeom prst="rect">
            <a:avLst/>
          </a:prstGeom>
          <a:solidFill>
            <a:schemeClr val="bg2">
              <a:lumMod val="50000"/>
            </a:schemeClr>
          </a:solidFill>
          <a:ln w="19050">
            <a:noFill/>
          </a:ln>
        </p:spPr>
        <p:txBody>
          <a:bodyPr lIns="0" rIns="0"/>
          <a:lstStyle>
            <a:lvl1pPr marL="0" indent="0">
              <a:buNone/>
              <a:defRPr sz="1800">
                <a:solidFill>
                  <a:schemeClr val="bg1"/>
                </a:solidFill>
              </a:defRPr>
            </a:lvl1pPr>
          </a:lstStyle>
          <a:p>
            <a:pPr lvl="0"/>
            <a:r>
              <a:rPr lang="de-DE" dirty="0"/>
              <a:t>Objekt (16:9), bspw. Screenshot, Film, Tabelle, Diagramm</a:t>
            </a:r>
          </a:p>
        </p:txBody>
      </p:sp>
      <p:pic>
        <p:nvPicPr>
          <p:cNvPr id="11" name="Grafik 10">
            <a:extLst>
              <a:ext uri="{FF2B5EF4-FFF2-40B4-BE49-F238E27FC236}">
                <a16:creationId xmlns:a16="http://schemas.microsoft.com/office/drawing/2014/main" id="{2D955ED8-72A0-4A0B-B25C-38D6D2293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785" y="282874"/>
            <a:ext cx="1316995" cy="262914"/>
          </a:xfrm>
          <a:prstGeom prst="rect">
            <a:avLst/>
          </a:prstGeom>
        </p:spPr>
      </p:pic>
      <p:sp>
        <p:nvSpPr>
          <p:cNvPr id="12" name="Textplatzhalter 3">
            <a:extLst>
              <a:ext uri="{FF2B5EF4-FFF2-40B4-BE49-F238E27FC236}">
                <a16:creationId xmlns:a16="http://schemas.microsoft.com/office/drawing/2014/main" id="{9B3CDB73-590B-465B-8BD2-BB4D4C6336EF}"/>
              </a:ext>
            </a:extLst>
          </p:cNvPr>
          <p:cNvSpPr>
            <a:spLocks noGrp="1"/>
          </p:cNvSpPr>
          <p:nvPr>
            <p:ph type="body" sz="half" idx="2" hasCustomPrompt="1"/>
          </p:nvPr>
        </p:nvSpPr>
        <p:spPr>
          <a:xfrm rot="21300000">
            <a:off x="5159657" y="6037174"/>
            <a:ext cx="3536735" cy="432000"/>
          </a:xfrm>
          <a:prstGeom prst="rect">
            <a:avLst/>
          </a:prstGeom>
          <a:solidFill>
            <a:schemeClr val="accent6"/>
          </a:solidFill>
          <a:effectLst>
            <a:outerShdw blurRad="50800" dist="38100" dir="2700000" algn="tl" rotWithShape="0">
              <a:prstClr val="black">
                <a:alpha val="40000"/>
              </a:prstClr>
            </a:outerShdw>
          </a:effectLst>
        </p:spPr>
        <p:txBody>
          <a:bodyPr lIns="72000" tIns="72000" rIns="72000" bIns="72000" anchor="ctr" anchorCtr="0">
            <a:noAutofit/>
          </a:bodyPr>
          <a:lstStyle>
            <a:lvl1pPr marL="0" indent="0" algn="r">
              <a:buNone/>
              <a:defRPr sz="1013" b="1" baseline="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de-DE" dirty="0"/>
              <a:t>Kurze Zusatzinfo; bspw. URL</a:t>
            </a:r>
          </a:p>
        </p:txBody>
      </p:sp>
      <p:sp>
        <p:nvSpPr>
          <p:cNvPr id="16" name="Titel 1">
            <a:extLst>
              <a:ext uri="{FF2B5EF4-FFF2-40B4-BE49-F238E27FC236}">
                <a16:creationId xmlns:a16="http://schemas.microsoft.com/office/drawing/2014/main" id="{F57B8D9E-EC32-480F-AEA0-4A8E555F0ED8}"/>
              </a:ext>
            </a:extLst>
          </p:cNvPr>
          <p:cNvSpPr>
            <a:spLocks noGrp="1"/>
          </p:cNvSpPr>
          <p:nvPr>
            <p:ph type="title" hasCustomPrompt="1"/>
          </p:nvPr>
        </p:nvSpPr>
        <p:spPr>
          <a:xfrm rot="16200000">
            <a:off x="-2178276" y="3244626"/>
            <a:ext cx="5674574" cy="815579"/>
          </a:xfrm>
          <a:prstGeom prst="rect">
            <a:avLst/>
          </a:prstGeom>
        </p:spPr>
        <p:txBody>
          <a:bodyPr lIns="0" tIns="108000" rIns="0" bIns="108000" anchor="t" anchorCtr="0">
            <a:noAutofit/>
          </a:bodyPr>
          <a:lstStyle>
            <a:lvl1pPr algn="r">
              <a:defRPr sz="2025" b="0" baseline="0"/>
            </a:lvl1pPr>
          </a:lstStyle>
          <a:p>
            <a:r>
              <a:rPr lang="de-DE" dirty="0"/>
              <a:t>Titel maximal zweizeilig hinzufügen</a:t>
            </a:r>
          </a:p>
        </p:txBody>
      </p:sp>
      <p:sp>
        <p:nvSpPr>
          <p:cNvPr id="19" name="Textplatzhalter 5">
            <a:extLst>
              <a:ext uri="{FF2B5EF4-FFF2-40B4-BE49-F238E27FC236}">
                <a16:creationId xmlns:a16="http://schemas.microsoft.com/office/drawing/2014/main" id="{C181C108-0E0F-4812-B54C-6825EE01510A}"/>
              </a:ext>
            </a:extLst>
          </p:cNvPr>
          <p:cNvSpPr>
            <a:spLocks noGrp="1"/>
          </p:cNvSpPr>
          <p:nvPr>
            <p:ph type="body" sz="quarter" idx="24" hasCustomPrompt="1"/>
          </p:nvPr>
        </p:nvSpPr>
        <p:spPr>
          <a:xfrm>
            <a:off x="1332779" y="6345700"/>
            <a:ext cx="1890000" cy="144000"/>
          </a:xfrm>
          <a:prstGeom prst="rect">
            <a:avLst/>
          </a:prstGeom>
          <a:solidFill>
            <a:schemeClr val="bg2">
              <a:lumMod val="75000"/>
            </a:schemeClr>
          </a:solidFill>
        </p:spPr>
        <p:txBody>
          <a:bodyPr lIns="108000" rIns="108000" anchor="ctr" anchorCtr="0">
            <a:noAutofit/>
          </a:bodyPr>
          <a:lstStyle>
            <a:lvl1pPr marL="0" indent="0" algn="l">
              <a:buFontTx/>
              <a:buNone/>
              <a:defRPr sz="506" baseline="0">
                <a:solidFill>
                  <a:schemeClr val="bg1"/>
                </a:solidFill>
              </a:defRPr>
            </a:lvl1pPr>
          </a:lstStyle>
          <a:p>
            <a:r>
              <a:rPr lang="de-DE" dirty="0">
                <a:solidFill>
                  <a:schemeClr val="bg1"/>
                </a:solidFill>
              </a:rPr>
              <a:t>Quellennachweis</a:t>
            </a:r>
          </a:p>
        </p:txBody>
      </p:sp>
    </p:spTree>
    <p:extLst>
      <p:ext uri="{BB962C8B-B14F-4D97-AF65-F5344CB8AC3E}">
        <p14:creationId xmlns:p14="http://schemas.microsoft.com/office/powerpoint/2010/main" val="37328948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Objekt 16:9 PHILFAK">
    <p:bg>
      <p:bgPr>
        <a:solidFill>
          <a:schemeClr val="bg2"/>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A18048F2-035C-4889-9DA2-EF8CE62E2CE8}"/>
              </a:ext>
            </a:extLst>
          </p:cNvPr>
          <p:cNvSpPr/>
          <p:nvPr/>
        </p:nvSpPr>
        <p:spPr>
          <a:xfrm>
            <a:off x="-1" y="0"/>
            <a:ext cx="2700000" cy="6858000"/>
          </a:xfrm>
          <a:prstGeom prst="rect">
            <a:avLst/>
          </a:prstGeom>
          <a:pattFill prst="lt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9" name="Rechteck 8">
            <a:extLst>
              <a:ext uri="{FF2B5EF4-FFF2-40B4-BE49-F238E27FC236}">
                <a16:creationId xmlns:a16="http://schemas.microsoft.com/office/drawing/2014/main" id="{4E44B4C5-BF79-48D1-B713-0FCBDB532EB8}"/>
              </a:ext>
            </a:extLst>
          </p:cNvPr>
          <p:cNvSpPr/>
          <p:nvPr/>
        </p:nvSpPr>
        <p:spPr>
          <a:xfrm>
            <a:off x="2703611" y="0"/>
            <a:ext cx="81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11" name="Inhaltsplatzhalter 2">
            <a:extLst>
              <a:ext uri="{FF2B5EF4-FFF2-40B4-BE49-F238E27FC236}">
                <a16:creationId xmlns:a16="http://schemas.microsoft.com/office/drawing/2014/main" id="{BEFF0CFA-7FDC-4A69-A5B2-3C9F20E68BDD}"/>
              </a:ext>
            </a:extLst>
          </p:cNvPr>
          <p:cNvSpPr>
            <a:spLocks noGrp="1"/>
          </p:cNvSpPr>
          <p:nvPr>
            <p:ph sz="half" idx="1" hasCustomPrompt="1"/>
          </p:nvPr>
        </p:nvSpPr>
        <p:spPr>
          <a:xfrm>
            <a:off x="275480" y="369700"/>
            <a:ext cx="8100000" cy="6120000"/>
          </a:xfrm>
          <a:prstGeom prst="rect">
            <a:avLst/>
          </a:prstGeom>
          <a:solidFill>
            <a:schemeClr val="bg2">
              <a:lumMod val="50000"/>
            </a:schemeClr>
          </a:solidFill>
        </p:spPr>
        <p:txBody>
          <a:bodyPr lIns="0" rIns="0">
            <a:normAutofit/>
          </a:bodyPr>
          <a:lstStyle>
            <a:lvl1pPr marL="0" indent="0">
              <a:buNone/>
              <a:defRPr sz="1800">
                <a:solidFill>
                  <a:schemeClr val="bg1"/>
                </a:solidFill>
              </a:defRPr>
            </a:lvl1pPr>
          </a:lstStyle>
          <a:p>
            <a:pPr lvl="0"/>
            <a:r>
              <a:rPr lang="de-DE" dirty="0"/>
              <a:t>Objekt (16:9), bspw. Film</a:t>
            </a:r>
          </a:p>
        </p:txBody>
      </p:sp>
      <p:pic>
        <p:nvPicPr>
          <p:cNvPr id="12" name="Grafik 11">
            <a:extLst>
              <a:ext uri="{FF2B5EF4-FFF2-40B4-BE49-F238E27FC236}">
                <a16:creationId xmlns:a16="http://schemas.microsoft.com/office/drawing/2014/main" id="{E59D7BF1-BF58-4244-AD86-2ABA80D3D6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891932" y="1148404"/>
            <a:ext cx="1755993" cy="197186"/>
          </a:xfrm>
          <a:prstGeom prst="rect">
            <a:avLst/>
          </a:prstGeom>
        </p:spPr>
      </p:pic>
      <p:sp>
        <p:nvSpPr>
          <p:cNvPr id="13" name="Textplatzhalter 5">
            <a:extLst>
              <a:ext uri="{FF2B5EF4-FFF2-40B4-BE49-F238E27FC236}">
                <a16:creationId xmlns:a16="http://schemas.microsoft.com/office/drawing/2014/main" id="{3D29D3A0-B4D5-47C6-94DC-70E7F65861C7}"/>
              </a:ext>
            </a:extLst>
          </p:cNvPr>
          <p:cNvSpPr>
            <a:spLocks noGrp="1"/>
          </p:cNvSpPr>
          <p:nvPr>
            <p:ph type="body" sz="quarter" idx="24" hasCustomPrompt="1"/>
          </p:nvPr>
        </p:nvSpPr>
        <p:spPr>
          <a:xfrm>
            <a:off x="6485480" y="6344300"/>
            <a:ext cx="1890000" cy="144000"/>
          </a:xfrm>
          <a:prstGeom prst="rect">
            <a:avLst/>
          </a:prstGeom>
          <a:solidFill>
            <a:schemeClr val="bg2">
              <a:lumMod val="75000"/>
            </a:schemeClr>
          </a:solidFill>
        </p:spPr>
        <p:txBody>
          <a:bodyPr lIns="108000" rIns="108000" anchor="ctr" anchorCtr="0">
            <a:noAutofit/>
          </a:bodyPr>
          <a:lstStyle>
            <a:lvl1pPr marL="0" indent="0" algn="r">
              <a:buFontTx/>
              <a:buNone/>
              <a:defRPr sz="506" baseline="0">
                <a:solidFill>
                  <a:schemeClr val="bg1"/>
                </a:solidFill>
              </a:defRPr>
            </a:lvl1pPr>
          </a:lstStyle>
          <a:p>
            <a:r>
              <a:rPr lang="de-DE" dirty="0">
                <a:solidFill>
                  <a:schemeClr val="bg1"/>
                </a:solidFill>
              </a:rPr>
              <a:t>Quellennachweis</a:t>
            </a:r>
          </a:p>
        </p:txBody>
      </p:sp>
    </p:spTree>
    <p:extLst>
      <p:ext uri="{BB962C8B-B14F-4D97-AF65-F5344CB8AC3E}">
        <p14:creationId xmlns:p14="http://schemas.microsoft.com/office/powerpoint/2010/main" val="40901695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ilder QF und Bildbeschr. PHILFAK">
    <p:bg>
      <p:bgPr>
        <a:solidFill>
          <a:schemeClr val="bg2"/>
        </a:solidFill>
        <a:effectLst/>
      </p:bgPr>
    </p:bg>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F361983F-64F7-40B0-8983-19BEC788C61C}"/>
              </a:ext>
            </a:extLst>
          </p:cNvPr>
          <p:cNvSpPr/>
          <p:nvPr/>
        </p:nvSpPr>
        <p:spPr>
          <a:xfrm>
            <a:off x="-1" y="0"/>
            <a:ext cx="5940000" cy="6858000"/>
          </a:xfrm>
          <a:prstGeom prst="rect">
            <a:avLst/>
          </a:prstGeom>
          <a:pattFill prst="lt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16" name="Bildplatzhalter 2">
            <a:extLst>
              <a:ext uri="{FF2B5EF4-FFF2-40B4-BE49-F238E27FC236}">
                <a16:creationId xmlns:a16="http://schemas.microsoft.com/office/drawing/2014/main" id="{6E82C0D9-EB8A-48FC-80BC-1995D0D2B0EA}"/>
              </a:ext>
            </a:extLst>
          </p:cNvPr>
          <p:cNvSpPr>
            <a:spLocks noGrp="1"/>
          </p:cNvSpPr>
          <p:nvPr>
            <p:ph type="pic" idx="15"/>
          </p:nvPr>
        </p:nvSpPr>
        <p:spPr>
          <a:xfrm>
            <a:off x="247557" y="387002"/>
            <a:ext cx="2997000" cy="2988000"/>
          </a:xfrm>
          <a:prstGeom prst="rect">
            <a:avLst/>
          </a:prstGeom>
          <a:solidFill>
            <a:schemeClr val="bg2">
              <a:lumMod val="75000"/>
            </a:schemeClr>
          </a:solidFill>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de-DE"/>
              <a:t>Bild durch Klicken auf Symbol hinzufügen</a:t>
            </a:r>
            <a:endParaRPr lang="de-DE" dirty="0"/>
          </a:p>
        </p:txBody>
      </p:sp>
      <p:sp>
        <p:nvSpPr>
          <p:cNvPr id="18" name="Bildplatzhalter 2">
            <a:extLst>
              <a:ext uri="{FF2B5EF4-FFF2-40B4-BE49-F238E27FC236}">
                <a16:creationId xmlns:a16="http://schemas.microsoft.com/office/drawing/2014/main" id="{693205C8-706B-475C-9EF4-CBC7D7213524}"/>
              </a:ext>
            </a:extLst>
          </p:cNvPr>
          <p:cNvSpPr>
            <a:spLocks noGrp="1"/>
          </p:cNvSpPr>
          <p:nvPr>
            <p:ph type="pic" idx="19"/>
          </p:nvPr>
        </p:nvSpPr>
        <p:spPr>
          <a:xfrm>
            <a:off x="3324475" y="387000"/>
            <a:ext cx="2997000" cy="2988000"/>
          </a:xfrm>
          <a:prstGeom prst="rect">
            <a:avLst/>
          </a:prstGeom>
          <a:solidFill>
            <a:schemeClr val="bg2">
              <a:lumMod val="75000"/>
            </a:schemeClr>
          </a:solidFill>
        </p:spPr>
        <p:txBody>
          <a:bodyPr/>
          <a:lstStyle>
            <a:lvl1pPr marL="0" marR="0" indent="0" algn="l" defTabSz="514350" rtl="0" eaLnBrk="1" fontAlgn="auto" latinLnBrk="0" hangingPunct="1">
              <a:lnSpc>
                <a:spcPct val="100000"/>
              </a:lnSpc>
              <a:spcBef>
                <a:spcPts val="563"/>
              </a:spcBef>
              <a:spcAft>
                <a:spcPts val="0"/>
              </a:spcAft>
              <a:buClrTx/>
              <a:buSzTx/>
              <a:buFont typeface="Calibri" panose="020F0502020204030204" pitchFamily="34" charset="0"/>
              <a:buNone/>
              <a:tabLst/>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marL="0" marR="0" lvl="0" indent="0" algn="l" defTabSz="514350" rtl="0" eaLnBrk="1" fontAlgn="auto" latinLnBrk="0" hangingPunct="1">
              <a:lnSpc>
                <a:spcPct val="100000"/>
              </a:lnSpc>
              <a:spcBef>
                <a:spcPts val="563"/>
              </a:spcBef>
              <a:spcAft>
                <a:spcPts val="0"/>
              </a:spcAft>
              <a:buClrTx/>
              <a:buSzTx/>
              <a:buFont typeface="Calibri" panose="020F0502020204030204" pitchFamily="34" charset="0"/>
              <a:buNone/>
              <a:tabLst/>
              <a:defRPr/>
            </a:pPr>
            <a:r>
              <a:rPr lang="de-DE"/>
              <a:t>Bild durch Klicken auf Symbol hinzufügen</a:t>
            </a:r>
            <a:endParaRPr lang="de-DE" dirty="0"/>
          </a:p>
        </p:txBody>
      </p:sp>
      <p:sp>
        <p:nvSpPr>
          <p:cNvPr id="23" name="Bildplatzhalter 2">
            <a:extLst>
              <a:ext uri="{FF2B5EF4-FFF2-40B4-BE49-F238E27FC236}">
                <a16:creationId xmlns:a16="http://schemas.microsoft.com/office/drawing/2014/main" id="{94FC42DB-273C-4319-AA09-BC0B27BB3B03}"/>
              </a:ext>
            </a:extLst>
          </p:cNvPr>
          <p:cNvSpPr>
            <a:spLocks noGrp="1"/>
          </p:cNvSpPr>
          <p:nvPr>
            <p:ph type="pic" idx="20"/>
          </p:nvPr>
        </p:nvSpPr>
        <p:spPr>
          <a:xfrm>
            <a:off x="247557" y="3483000"/>
            <a:ext cx="2997000" cy="2988000"/>
          </a:xfrm>
          <a:prstGeom prst="rect">
            <a:avLst/>
          </a:prstGeom>
          <a:solidFill>
            <a:schemeClr val="bg2">
              <a:lumMod val="75000"/>
            </a:schemeClr>
          </a:solidFill>
        </p:spPr>
        <p:txBody>
          <a:bodyPr/>
          <a:lstStyle>
            <a:lvl1pPr marL="0" marR="0" indent="0" algn="l" defTabSz="514350" rtl="0" eaLnBrk="1" fontAlgn="auto" latinLnBrk="0" hangingPunct="1">
              <a:lnSpc>
                <a:spcPct val="100000"/>
              </a:lnSpc>
              <a:spcBef>
                <a:spcPts val="563"/>
              </a:spcBef>
              <a:spcAft>
                <a:spcPts val="0"/>
              </a:spcAft>
              <a:buClrTx/>
              <a:buSzTx/>
              <a:buFont typeface="Calibri" panose="020F0502020204030204" pitchFamily="34" charset="0"/>
              <a:buNone/>
              <a:tabLst/>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marL="0" marR="0" lvl="0" indent="0" algn="l" defTabSz="514350" rtl="0" eaLnBrk="1" fontAlgn="auto" latinLnBrk="0" hangingPunct="1">
              <a:lnSpc>
                <a:spcPct val="100000"/>
              </a:lnSpc>
              <a:spcBef>
                <a:spcPts val="563"/>
              </a:spcBef>
              <a:spcAft>
                <a:spcPts val="0"/>
              </a:spcAft>
              <a:buClrTx/>
              <a:buSzTx/>
              <a:buFont typeface="Calibri" panose="020F0502020204030204" pitchFamily="34" charset="0"/>
              <a:buNone/>
              <a:tabLst/>
              <a:defRPr/>
            </a:pPr>
            <a:r>
              <a:rPr lang="de-DE"/>
              <a:t>Bild durch Klicken auf Symbol hinzufügen</a:t>
            </a:r>
            <a:endParaRPr lang="de-DE" dirty="0"/>
          </a:p>
        </p:txBody>
      </p:sp>
      <p:sp>
        <p:nvSpPr>
          <p:cNvPr id="24" name="Bildplatzhalter 2">
            <a:extLst>
              <a:ext uri="{FF2B5EF4-FFF2-40B4-BE49-F238E27FC236}">
                <a16:creationId xmlns:a16="http://schemas.microsoft.com/office/drawing/2014/main" id="{A86577B5-4642-4289-816B-F5D3E1A1BEC0}"/>
              </a:ext>
            </a:extLst>
          </p:cNvPr>
          <p:cNvSpPr>
            <a:spLocks noGrp="1"/>
          </p:cNvSpPr>
          <p:nvPr>
            <p:ph type="pic" idx="21"/>
          </p:nvPr>
        </p:nvSpPr>
        <p:spPr>
          <a:xfrm>
            <a:off x="3324475" y="3483000"/>
            <a:ext cx="2997000" cy="2988000"/>
          </a:xfrm>
          <a:prstGeom prst="rect">
            <a:avLst/>
          </a:prstGeom>
          <a:solidFill>
            <a:schemeClr val="bg2">
              <a:lumMod val="75000"/>
            </a:schemeClr>
          </a:solidFill>
        </p:spPr>
        <p:txBody>
          <a:bodyPr/>
          <a:lstStyle>
            <a:lvl1pPr marL="0" marR="0" indent="0" algn="l" defTabSz="514350" rtl="0" eaLnBrk="1" fontAlgn="auto" latinLnBrk="0" hangingPunct="1">
              <a:lnSpc>
                <a:spcPct val="100000"/>
              </a:lnSpc>
              <a:spcBef>
                <a:spcPts val="563"/>
              </a:spcBef>
              <a:spcAft>
                <a:spcPts val="0"/>
              </a:spcAft>
              <a:buClrTx/>
              <a:buSzTx/>
              <a:buFont typeface="Calibri" panose="020F0502020204030204" pitchFamily="34" charset="0"/>
              <a:buNone/>
              <a:tabLst/>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marL="0" marR="0" lvl="0" indent="0" algn="l" defTabSz="514350" rtl="0" eaLnBrk="1" fontAlgn="auto" latinLnBrk="0" hangingPunct="1">
              <a:lnSpc>
                <a:spcPct val="100000"/>
              </a:lnSpc>
              <a:spcBef>
                <a:spcPts val="563"/>
              </a:spcBef>
              <a:spcAft>
                <a:spcPts val="0"/>
              </a:spcAft>
              <a:buClrTx/>
              <a:buSzTx/>
              <a:buFont typeface="Calibri" panose="020F0502020204030204" pitchFamily="34" charset="0"/>
              <a:buNone/>
              <a:tabLst/>
              <a:defRPr/>
            </a:pPr>
            <a:r>
              <a:rPr lang="de-DE"/>
              <a:t>Bild durch Klicken auf Symbol hinzufügen</a:t>
            </a:r>
            <a:endParaRPr lang="de-DE" dirty="0"/>
          </a:p>
        </p:txBody>
      </p:sp>
      <p:sp>
        <p:nvSpPr>
          <p:cNvPr id="25" name="Rechteck 24">
            <a:extLst>
              <a:ext uri="{FF2B5EF4-FFF2-40B4-BE49-F238E27FC236}">
                <a16:creationId xmlns:a16="http://schemas.microsoft.com/office/drawing/2014/main" id="{4DDCB13C-31D6-4281-BA92-36C29EC9D627}"/>
              </a:ext>
            </a:extLst>
          </p:cNvPr>
          <p:cNvSpPr/>
          <p:nvPr/>
        </p:nvSpPr>
        <p:spPr>
          <a:xfrm>
            <a:off x="247558" y="3374999"/>
            <a:ext cx="8896442"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30" name="Textplatzhalter 3">
            <a:extLst>
              <a:ext uri="{FF2B5EF4-FFF2-40B4-BE49-F238E27FC236}">
                <a16:creationId xmlns:a16="http://schemas.microsoft.com/office/drawing/2014/main" id="{0387DD1E-1B85-46E0-AEDA-29A05B0DEE13}"/>
              </a:ext>
            </a:extLst>
          </p:cNvPr>
          <p:cNvSpPr>
            <a:spLocks noGrp="1"/>
          </p:cNvSpPr>
          <p:nvPr>
            <p:ph type="body" sz="half" idx="2"/>
          </p:nvPr>
        </p:nvSpPr>
        <p:spPr>
          <a:xfrm>
            <a:off x="6518279" y="3483000"/>
            <a:ext cx="2374501" cy="3006000"/>
          </a:xfrm>
          <a:prstGeom prst="rect">
            <a:avLst/>
          </a:prstGeom>
        </p:spPr>
        <p:txBody>
          <a:bodyPr lIns="0" tIns="144000" rIns="0" bIns="108000" anchor="t" anchorCtr="0">
            <a:noAutofit/>
          </a:bodyPr>
          <a:lstStyle>
            <a:lvl1pPr marL="0" indent="0">
              <a:buNone/>
              <a:defRPr sz="1125" baseline="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de-DE"/>
              <a:t>Textmasterformat bearbeiten</a:t>
            </a:r>
          </a:p>
        </p:txBody>
      </p:sp>
      <p:pic>
        <p:nvPicPr>
          <p:cNvPr id="31" name="Grafik 30">
            <a:extLst>
              <a:ext uri="{FF2B5EF4-FFF2-40B4-BE49-F238E27FC236}">
                <a16:creationId xmlns:a16="http://schemas.microsoft.com/office/drawing/2014/main" id="{4EAF5D73-0F87-44FD-9541-C4147C284D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785" y="282874"/>
            <a:ext cx="1316995" cy="262914"/>
          </a:xfrm>
          <a:prstGeom prst="rect">
            <a:avLst/>
          </a:prstGeom>
        </p:spPr>
      </p:pic>
      <p:sp>
        <p:nvSpPr>
          <p:cNvPr id="32" name="Textplatzhalter 5">
            <a:extLst>
              <a:ext uri="{FF2B5EF4-FFF2-40B4-BE49-F238E27FC236}">
                <a16:creationId xmlns:a16="http://schemas.microsoft.com/office/drawing/2014/main" id="{9B6DC704-2046-4FCF-8801-9B1FC7A8045B}"/>
              </a:ext>
            </a:extLst>
          </p:cNvPr>
          <p:cNvSpPr>
            <a:spLocks noGrp="1"/>
          </p:cNvSpPr>
          <p:nvPr>
            <p:ph type="body" sz="quarter" idx="14" hasCustomPrompt="1"/>
          </p:nvPr>
        </p:nvSpPr>
        <p:spPr>
          <a:xfrm>
            <a:off x="1354557" y="3230599"/>
            <a:ext cx="1890000" cy="144000"/>
          </a:xfrm>
          <a:prstGeom prst="rect">
            <a:avLst/>
          </a:prstGeom>
          <a:solidFill>
            <a:schemeClr val="bg2">
              <a:lumMod val="75000"/>
            </a:schemeClr>
          </a:solidFill>
        </p:spPr>
        <p:txBody>
          <a:bodyPr lIns="108000" rIns="108000" anchor="ctr" anchorCtr="0">
            <a:noAutofit/>
          </a:bodyPr>
          <a:lstStyle>
            <a:lvl1pPr marL="0" indent="0" algn="r">
              <a:buFontTx/>
              <a:buNone/>
              <a:defRPr sz="506" baseline="0">
                <a:solidFill>
                  <a:schemeClr val="bg1"/>
                </a:solidFill>
              </a:defRPr>
            </a:lvl1pPr>
          </a:lstStyle>
          <a:p>
            <a:r>
              <a:rPr lang="de-DE" dirty="0">
                <a:solidFill>
                  <a:schemeClr val="bg1"/>
                </a:solidFill>
              </a:rPr>
              <a:t>Fotonachweis</a:t>
            </a:r>
          </a:p>
        </p:txBody>
      </p:sp>
      <p:sp>
        <p:nvSpPr>
          <p:cNvPr id="33" name="Textplatzhalter 5">
            <a:extLst>
              <a:ext uri="{FF2B5EF4-FFF2-40B4-BE49-F238E27FC236}">
                <a16:creationId xmlns:a16="http://schemas.microsoft.com/office/drawing/2014/main" id="{B1242D20-044E-4295-B957-1632C9650691}"/>
              </a:ext>
            </a:extLst>
          </p:cNvPr>
          <p:cNvSpPr>
            <a:spLocks noGrp="1"/>
          </p:cNvSpPr>
          <p:nvPr>
            <p:ph type="body" sz="quarter" idx="22" hasCustomPrompt="1"/>
          </p:nvPr>
        </p:nvSpPr>
        <p:spPr>
          <a:xfrm>
            <a:off x="4431475" y="3230599"/>
            <a:ext cx="1890000" cy="144000"/>
          </a:xfrm>
          <a:prstGeom prst="rect">
            <a:avLst/>
          </a:prstGeom>
          <a:solidFill>
            <a:schemeClr val="bg2">
              <a:lumMod val="75000"/>
            </a:schemeClr>
          </a:solidFill>
        </p:spPr>
        <p:txBody>
          <a:bodyPr lIns="108000" rIns="108000" anchor="ctr" anchorCtr="0">
            <a:noAutofit/>
          </a:bodyPr>
          <a:lstStyle>
            <a:lvl1pPr marL="0" indent="0" algn="r">
              <a:buFontTx/>
              <a:buNone/>
              <a:defRPr sz="506" baseline="0">
                <a:solidFill>
                  <a:schemeClr val="bg1"/>
                </a:solidFill>
              </a:defRPr>
            </a:lvl1pPr>
          </a:lstStyle>
          <a:p>
            <a:r>
              <a:rPr lang="de-DE" dirty="0">
                <a:solidFill>
                  <a:schemeClr val="bg1"/>
                </a:solidFill>
              </a:rPr>
              <a:t>Fotonachweis</a:t>
            </a:r>
          </a:p>
        </p:txBody>
      </p:sp>
      <p:sp>
        <p:nvSpPr>
          <p:cNvPr id="34" name="Textplatzhalter 5">
            <a:extLst>
              <a:ext uri="{FF2B5EF4-FFF2-40B4-BE49-F238E27FC236}">
                <a16:creationId xmlns:a16="http://schemas.microsoft.com/office/drawing/2014/main" id="{31173581-21AD-4E09-BB9C-F7EC98DB7CF0}"/>
              </a:ext>
            </a:extLst>
          </p:cNvPr>
          <p:cNvSpPr>
            <a:spLocks noGrp="1"/>
          </p:cNvSpPr>
          <p:nvPr>
            <p:ph type="body" sz="quarter" idx="23" hasCustomPrompt="1"/>
          </p:nvPr>
        </p:nvSpPr>
        <p:spPr>
          <a:xfrm>
            <a:off x="4432557" y="6326998"/>
            <a:ext cx="1890000" cy="144000"/>
          </a:xfrm>
          <a:prstGeom prst="rect">
            <a:avLst/>
          </a:prstGeom>
          <a:solidFill>
            <a:schemeClr val="bg2">
              <a:lumMod val="75000"/>
            </a:schemeClr>
          </a:solidFill>
        </p:spPr>
        <p:txBody>
          <a:bodyPr lIns="108000" rIns="108000" anchor="ctr" anchorCtr="0">
            <a:noAutofit/>
          </a:bodyPr>
          <a:lstStyle>
            <a:lvl1pPr marL="0" indent="0" algn="r">
              <a:buFontTx/>
              <a:buNone/>
              <a:defRPr sz="506" baseline="0">
                <a:solidFill>
                  <a:schemeClr val="bg1"/>
                </a:solidFill>
              </a:defRPr>
            </a:lvl1pPr>
          </a:lstStyle>
          <a:p>
            <a:r>
              <a:rPr lang="de-DE" dirty="0">
                <a:solidFill>
                  <a:schemeClr val="bg1"/>
                </a:solidFill>
              </a:rPr>
              <a:t>Fotonachweis</a:t>
            </a:r>
          </a:p>
        </p:txBody>
      </p:sp>
      <p:sp>
        <p:nvSpPr>
          <p:cNvPr id="35" name="Textplatzhalter 5">
            <a:extLst>
              <a:ext uri="{FF2B5EF4-FFF2-40B4-BE49-F238E27FC236}">
                <a16:creationId xmlns:a16="http://schemas.microsoft.com/office/drawing/2014/main" id="{E702D6FA-369B-47FB-84D7-1B5AAA0A3C7D}"/>
              </a:ext>
            </a:extLst>
          </p:cNvPr>
          <p:cNvSpPr>
            <a:spLocks noGrp="1"/>
          </p:cNvSpPr>
          <p:nvPr>
            <p:ph type="body" sz="quarter" idx="24" hasCustomPrompt="1"/>
          </p:nvPr>
        </p:nvSpPr>
        <p:spPr>
          <a:xfrm>
            <a:off x="1354557" y="6326998"/>
            <a:ext cx="1890000" cy="144000"/>
          </a:xfrm>
          <a:prstGeom prst="rect">
            <a:avLst/>
          </a:prstGeom>
          <a:solidFill>
            <a:schemeClr val="bg2">
              <a:lumMod val="75000"/>
            </a:schemeClr>
          </a:solidFill>
        </p:spPr>
        <p:txBody>
          <a:bodyPr lIns="108000" rIns="108000" anchor="ctr" anchorCtr="0">
            <a:noAutofit/>
          </a:bodyPr>
          <a:lstStyle>
            <a:lvl1pPr marL="0" indent="0" algn="r">
              <a:buFontTx/>
              <a:buNone/>
              <a:defRPr sz="506" baseline="0">
                <a:solidFill>
                  <a:schemeClr val="bg1"/>
                </a:solidFill>
              </a:defRPr>
            </a:lvl1pPr>
          </a:lstStyle>
          <a:p>
            <a:r>
              <a:rPr lang="de-DE" dirty="0">
                <a:solidFill>
                  <a:schemeClr val="bg1"/>
                </a:solidFill>
              </a:rPr>
              <a:t>Fotonachweis</a:t>
            </a:r>
          </a:p>
        </p:txBody>
      </p:sp>
      <p:sp>
        <p:nvSpPr>
          <p:cNvPr id="36" name="Titel 1">
            <a:extLst>
              <a:ext uri="{FF2B5EF4-FFF2-40B4-BE49-F238E27FC236}">
                <a16:creationId xmlns:a16="http://schemas.microsoft.com/office/drawing/2014/main" id="{C7B56E48-280B-4A29-8AB7-5D43A8BEB789}"/>
              </a:ext>
            </a:extLst>
          </p:cNvPr>
          <p:cNvSpPr>
            <a:spLocks noGrp="1"/>
          </p:cNvSpPr>
          <p:nvPr>
            <p:ph type="title"/>
          </p:nvPr>
        </p:nvSpPr>
        <p:spPr>
          <a:xfrm>
            <a:off x="6518279" y="1206809"/>
            <a:ext cx="2374501" cy="2160000"/>
          </a:xfrm>
          <a:prstGeom prst="rect">
            <a:avLst/>
          </a:prstGeom>
        </p:spPr>
        <p:txBody>
          <a:bodyPr lIns="0" tIns="108000" rIns="0" bIns="108000" anchor="b" anchorCtr="0">
            <a:noAutofit/>
          </a:bodyPr>
          <a:lstStyle>
            <a:lvl1pPr>
              <a:defRPr sz="1575" b="0" baseline="0"/>
            </a:lvl1pPr>
          </a:lstStyle>
          <a:p>
            <a:r>
              <a:rPr lang="de-DE"/>
              <a:t>Titelmasterformat durch Klicken bearbeiten</a:t>
            </a:r>
            <a:endParaRPr lang="de-DE" dirty="0"/>
          </a:p>
        </p:txBody>
      </p:sp>
    </p:spTree>
    <p:extLst>
      <p:ext uri="{BB962C8B-B14F-4D97-AF65-F5344CB8AC3E}">
        <p14:creationId xmlns:p14="http://schemas.microsoft.com/office/powerpoint/2010/main" val="5507857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lder QF und Bildbeschr. lang PHILFAK">
    <p:bg>
      <p:bgPr>
        <a:solidFill>
          <a:schemeClr val="bg2"/>
        </a:solidFill>
        <a:effectLst/>
      </p:bgPr>
    </p:bg>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5707865E-8D1B-4975-935F-C4AA3C03ECDF}"/>
              </a:ext>
            </a:extLst>
          </p:cNvPr>
          <p:cNvSpPr/>
          <p:nvPr/>
        </p:nvSpPr>
        <p:spPr>
          <a:xfrm>
            <a:off x="-1" y="0"/>
            <a:ext cx="5940000" cy="6858000"/>
          </a:xfrm>
          <a:prstGeom prst="rect">
            <a:avLst/>
          </a:prstGeom>
          <a:pattFill prst="lt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10" name="Bildplatzhalter 2">
            <a:extLst>
              <a:ext uri="{FF2B5EF4-FFF2-40B4-BE49-F238E27FC236}">
                <a16:creationId xmlns:a16="http://schemas.microsoft.com/office/drawing/2014/main" id="{3D2D8E04-DEAA-49C3-B82F-A7CBFE6844D8}"/>
              </a:ext>
            </a:extLst>
          </p:cNvPr>
          <p:cNvSpPr>
            <a:spLocks noGrp="1"/>
          </p:cNvSpPr>
          <p:nvPr>
            <p:ph type="pic" idx="15"/>
          </p:nvPr>
        </p:nvSpPr>
        <p:spPr>
          <a:xfrm>
            <a:off x="247557" y="387002"/>
            <a:ext cx="2997000" cy="2988000"/>
          </a:xfrm>
          <a:prstGeom prst="rect">
            <a:avLst/>
          </a:prstGeom>
          <a:solidFill>
            <a:schemeClr val="bg2">
              <a:lumMod val="75000"/>
            </a:schemeClr>
          </a:solidFill>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de-DE"/>
              <a:t>Bild durch Klicken auf Symbol hinzufügen</a:t>
            </a:r>
            <a:endParaRPr lang="de-DE" dirty="0"/>
          </a:p>
        </p:txBody>
      </p:sp>
      <p:sp>
        <p:nvSpPr>
          <p:cNvPr id="19" name="Bildplatzhalter 2">
            <a:extLst>
              <a:ext uri="{FF2B5EF4-FFF2-40B4-BE49-F238E27FC236}">
                <a16:creationId xmlns:a16="http://schemas.microsoft.com/office/drawing/2014/main" id="{3D2D8E04-DEAA-49C3-B82F-A7CBFE6844D8}"/>
              </a:ext>
            </a:extLst>
          </p:cNvPr>
          <p:cNvSpPr>
            <a:spLocks noGrp="1"/>
          </p:cNvSpPr>
          <p:nvPr>
            <p:ph type="pic" idx="19"/>
          </p:nvPr>
        </p:nvSpPr>
        <p:spPr>
          <a:xfrm>
            <a:off x="3324475" y="387000"/>
            <a:ext cx="2997000" cy="2988000"/>
          </a:xfrm>
          <a:prstGeom prst="rect">
            <a:avLst/>
          </a:prstGeom>
          <a:solidFill>
            <a:schemeClr val="bg2">
              <a:lumMod val="75000"/>
            </a:schemeClr>
          </a:solidFill>
        </p:spPr>
        <p:txBody>
          <a:bodyPr/>
          <a:lstStyle>
            <a:lvl1pPr marL="0" marR="0" indent="0" algn="l" defTabSz="514350" rtl="0" eaLnBrk="1" fontAlgn="auto" latinLnBrk="0" hangingPunct="1">
              <a:lnSpc>
                <a:spcPct val="100000"/>
              </a:lnSpc>
              <a:spcBef>
                <a:spcPts val="563"/>
              </a:spcBef>
              <a:spcAft>
                <a:spcPts val="0"/>
              </a:spcAft>
              <a:buClrTx/>
              <a:buSzTx/>
              <a:buFont typeface="Calibri" panose="020F0502020204030204" pitchFamily="34" charset="0"/>
              <a:buNone/>
              <a:tabLst/>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marL="0" marR="0" lvl="0" indent="0" algn="l" defTabSz="514350" rtl="0" eaLnBrk="1" fontAlgn="auto" latinLnBrk="0" hangingPunct="1">
              <a:lnSpc>
                <a:spcPct val="100000"/>
              </a:lnSpc>
              <a:spcBef>
                <a:spcPts val="563"/>
              </a:spcBef>
              <a:spcAft>
                <a:spcPts val="0"/>
              </a:spcAft>
              <a:buClrTx/>
              <a:buSzTx/>
              <a:buFont typeface="Calibri" panose="020F0502020204030204" pitchFamily="34" charset="0"/>
              <a:buNone/>
              <a:tabLst/>
              <a:defRPr/>
            </a:pPr>
            <a:r>
              <a:rPr lang="de-DE"/>
              <a:t>Bild durch Klicken auf Symbol hinzufügen</a:t>
            </a:r>
            <a:endParaRPr lang="de-DE" dirty="0"/>
          </a:p>
        </p:txBody>
      </p:sp>
      <p:sp>
        <p:nvSpPr>
          <p:cNvPr id="20" name="Bildplatzhalter 2">
            <a:extLst>
              <a:ext uri="{FF2B5EF4-FFF2-40B4-BE49-F238E27FC236}">
                <a16:creationId xmlns:a16="http://schemas.microsoft.com/office/drawing/2014/main" id="{3D2D8E04-DEAA-49C3-B82F-A7CBFE6844D8}"/>
              </a:ext>
            </a:extLst>
          </p:cNvPr>
          <p:cNvSpPr>
            <a:spLocks noGrp="1"/>
          </p:cNvSpPr>
          <p:nvPr>
            <p:ph type="pic" idx="20"/>
          </p:nvPr>
        </p:nvSpPr>
        <p:spPr>
          <a:xfrm>
            <a:off x="247557" y="3483000"/>
            <a:ext cx="2997000" cy="2988000"/>
          </a:xfrm>
          <a:prstGeom prst="rect">
            <a:avLst/>
          </a:prstGeom>
          <a:solidFill>
            <a:schemeClr val="bg2">
              <a:lumMod val="75000"/>
            </a:schemeClr>
          </a:solidFill>
        </p:spPr>
        <p:txBody>
          <a:bodyPr/>
          <a:lstStyle>
            <a:lvl1pPr marL="0" marR="0" indent="0" algn="l" defTabSz="514350" rtl="0" eaLnBrk="1" fontAlgn="auto" latinLnBrk="0" hangingPunct="1">
              <a:lnSpc>
                <a:spcPct val="100000"/>
              </a:lnSpc>
              <a:spcBef>
                <a:spcPts val="563"/>
              </a:spcBef>
              <a:spcAft>
                <a:spcPts val="0"/>
              </a:spcAft>
              <a:buClrTx/>
              <a:buSzTx/>
              <a:buFont typeface="Calibri" panose="020F0502020204030204" pitchFamily="34" charset="0"/>
              <a:buNone/>
              <a:tabLst/>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marL="0" marR="0" lvl="0" indent="0" algn="l" defTabSz="514350" rtl="0" eaLnBrk="1" fontAlgn="auto" latinLnBrk="0" hangingPunct="1">
              <a:lnSpc>
                <a:spcPct val="100000"/>
              </a:lnSpc>
              <a:spcBef>
                <a:spcPts val="563"/>
              </a:spcBef>
              <a:spcAft>
                <a:spcPts val="0"/>
              </a:spcAft>
              <a:buClrTx/>
              <a:buSzTx/>
              <a:buFont typeface="Calibri" panose="020F0502020204030204" pitchFamily="34" charset="0"/>
              <a:buNone/>
              <a:tabLst/>
              <a:defRPr/>
            </a:pPr>
            <a:r>
              <a:rPr lang="de-DE"/>
              <a:t>Bild durch Klicken auf Symbol hinzufügen</a:t>
            </a:r>
            <a:endParaRPr lang="de-DE" dirty="0"/>
          </a:p>
        </p:txBody>
      </p:sp>
      <p:sp>
        <p:nvSpPr>
          <p:cNvPr id="21" name="Bildplatzhalter 2">
            <a:extLst>
              <a:ext uri="{FF2B5EF4-FFF2-40B4-BE49-F238E27FC236}">
                <a16:creationId xmlns:a16="http://schemas.microsoft.com/office/drawing/2014/main" id="{3D2D8E04-DEAA-49C3-B82F-A7CBFE6844D8}"/>
              </a:ext>
            </a:extLst>
          </p:cNvPr>
          <p:cNvSpPr>
            <a:spLocks noGrp="1"/>
          </p:cNvSpPr>
          <p:nvPr>
            <p:ph type="pic" idx="21"/>
          </p:nvPr>
        </p:nvSpPr>
        <p:spPr>
          <a:xfrm>
            <a:off x="3324475" y="3483000"/>
            <a:ext cx="2997000" cy="2988000"/>
          </a:xfrm>
          <a:prstGeom prst="rect">
            <a:avLst/>
          </a:prstGeom>
          <a:solidFill>
            <a:schemeClr val="bg2">
              <a:lumMod val="75000"/>
            </a:schemeClr>
          </a:solidFill>
        </p:spPr>
        <p:txBody>
          <a:bodyPr/>
          <a:lstStyle>
            <a:lvl1pPr marL="0" marR="0" indent="0" algn="l" defTabSz="514350" rtl="0" eaLnBrk="1" fontAlgn="auto" latinLnBrk="0" hangingPunct="1">
              <a:lnSpc>
                <a:spcPct val="100000"/>
              </a:lnSpc>
              <a:spcBef>
                <a:spcPts val="563"/>
              </a:spcBef>
              <a:spcAft>
                <a:spcPts val="0"/>
              </a:spcAft>
              <a:buClrTx/>
              <a:buSzTx/>
              <a:buFont typeface="Calibri" panose="020F0502020204030204" pitchFamily="34" charset="0"/>
              <a:buNone/>
              <a:tabLst/>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marL="0" marR="0" lvl="0" indent="0" algn="l" defTabSz="514350" rtl="0" eaLnBrk="1" fontAlgn="auto" latinLnBrk="0" hangingPunct="1">
              <a:lnSpc>
                <a:spcPct val="100000"/>
              </a:lnSpc>
              <a:spcBef>
                <a:spcPts val="563"/>
              </a:spcBef>
              <a:spcAft>
                <a:spcPts val="0"/>
              </a:spcAft>
              <a:buClrTx/>
              <a:buSzTx/>
              <a:buFont typeface="Calibri" panose="020F0502020204030204" pitchFamily="34" charset="0"/>
              <a:buNone/>
              <a:tabLst/>
              <a:defRPr/>
            </a:pPr>
            <a:r>
              <a:rPr lang="de-DE"/>
              <a:t>Bild durch Klicken auf Symbol hinzufügen</a:t>
            </a:r>
            <a:endParaRPr lang="de-DE" dirty="0"/>
          </a:p>
        </p:txBody>
      </p:sp>
      <p:pic>
        <p:nvPicPr>
          <p:cNvPr id="12" name="Grafi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785" y="282874"/>
            <a:ext cx="1316995" cy="262914"/>
          </a:xfrm>
          <a:prstGeom prst="rect">
            <a:avLst/>
          </a:prstGeom>
        </p:spPr>
      </p:pic>
      <p:sp>
        <p:nvSpPr>
          <p:cNvPr id="22" name="Textplatzhalter 5">
            <a:extLst>
              <a:ext uri="{FF2B5EF4-FFF2-40B4-BE49-F238E27FC236}">
                <a16:creationId xmlns:a16="http://schemas.microsoft.com/office/drawing/2014/main" id="{C4FE25D4-2FC7-4BBB-B3EF-E28DCE91D157}"/>
              </a:ext>
            </a:extLst>
          </p:cNvPr>
          <p:cNvSpPr>
            <a:spLocks noGrp="1"/>
          </p:cNvSpPr>
          <p:nvPr>
            <p:ph type="body" sz="quarter" idx="14" hasCustomPrompt="1"/>
          </p:nvPr>
        </p:nvSpPr>
        <p:spPr>
          <a:xfrm>
            <a:off x="1354557" y="3230599"/>
            <a:ext cx="1890000" cy="144000"/>
          </a:xfrm>
          <a:prstGeom prst="rect">
            <a:avLst/>
          </a:prstGeom>
          <a:solidFill>
            <a:schemeClr val="bg2">
              <a:lumMod val="75000"/>
            </a:schemeClr>
          </a:solidFill>
        </p:spPr>
        <p:txBody>
          <a:bodyPr lIns="108000" rIns="108000" anchor="ctr" anchorCtr="0">
            <a:noAutofit/>
          </a:bodyPr>
          <a:lstStyle>
            <a:lvl1pPr marL="0" indent="0" algn="r">
              <a:buFontTx/>
              <a:buNone/>
              <a:defRPr sz="506" baseline="0">
                <a:solidFill>
                  <a:schemeClr val="bg1"/>
                </a:solidFill>
              </a:defRPr>
            </a:lvl1pPr>
          </a:lstStyle>
          <a:p>
            <a:r>
              <a:rPr lang="de-DE" dirty="0">
                <a:solidFill>
                  <a:schemeClr val="bg1"/>
                </a:solidFill>
              </a:rPr>
              <a:t>Fotonachweis</a:t>
            </a:r>
          </a:p>
        </p:txBody>
      </p:sp>
      <p:sp>
        <p:nvSpPr>
          <p:cNvPr id="26" name="Textplatzhalter 5">
            <a:extLst>
              <a:ext uri="{FF2B5EF4-FFF2-40B4-BE49-F238E27FC236}">
                <a16:creationId xmlns:a16="http://schemas.microsoft.com/office/drawing/2014/main" id="{A3CD9F50-297C-4E10-B5D2-E2D2FE71D479}"/>
              </a:ext>
            </a:extLst>
          </p:cNvPr>
          <p:cNvSpPr>
            <a:spLocks noGrp="1"/>
          </p:cNvSpPr>
          <p:nvPr>
            <p:ph type="body" sz="quarter" idx="22" hasCustomPrompt="1"/>
          </p:nvPr>
        </p:nvSpPr>
        <p:spPr>
          <a:xfrm>
            <a:off x="4431475" y="3230599"/>
            <a:ext cx="1890000" cy="144000"/>
          </a:xfrm>
          <a:prstGeom prst="rect">
            <a:avLst/>
          </a:prstGeom>
          <a:solidFill>
            <a:schemeClr val="bg2">
              <a:lumMod val="75000"/>
            </a:schemeClr>
          </a:solidFill>
        </p:spPr>
        <p:txBody>
          <a:bodyPr lIns="108000" rIns="108000" anchor="ctr" anchorCtr="0">
            <a:noAutofit/>
          </a:bodyPr>
          <a:lstStyle>
            <a:lvl1pPr marL="0" indent="0" algn="r">
              <a:buFontTx/>
              <a:buNone/>
              <a:defRPr sz="506" baseline="0">
                <a:solidFill>
                  <a:schemeClr val="bg1"/>
                </a:solidFill>
              </a:defRPr>
            </a:lvl1pPr>
          </a:lstStyle>
          <a:p>
            <a:r>
              <a:rPr lang="de-DE" dirty="0">
                <a:solidFill>
                  <a:schemeClr val="bg1"/>
                </a:solidFill>
              </a:rPr>
              <a:t>Fotonachweis</a:t>
            </a:r>
          </a:p>
        </p:txBody>
      </p:sp>
      <p:sp>
        <p:nvSpPr>
          <p:cNvPr id="27" name="Textplatzhalter 5">
            <a:extLst>
              <a:ext uri="{FF2B5EF4-FFF2-40B4-BE49-F238E27FC236}">
                <a16:creationId xmlns:a16="http://schemas.microsoft.com/office/drawing/2014/main" id="{E8619280-D485-43D0-9BE1-04F9FCDFD367}"/>
              </a:ext>
            </a:extLst>
          </p:cNvPr>
          <p:cNvSpPr>
            <a:spLocks noGrp="1"/>
          </p:cNvSpPr>
          <p:nvPr>
            <p:ph type="body" sz="quarter" idx="23" hasCustomPrompt="1"/>
          </p:nvPr>
        </p:nvSpPr>
        <p:spPr>
          <a:xfrm>
            <a:off x="4432557" y="6326998"/>
            <a:ext cx="1890000" cy="144000"/>
          </a:xfrm>
          <a:prstGeom prst="rect">
            <a:avLst/>
          </a:prstGeom>
          <a:solidFill>
            <a:schemeClr val="bg2">
              <a:lumMod val="75000"/>
            </a:schemeClr>
          </a:solidFill>
        </p:spPr>
        <p:txBody>
          <a:bodyPr lIns="108000" rIns="108000" anchor="ctr" anchorCtr="0">
            <a:noAutofit/>
          </a:bodyPr>
          <a:lstStyle>
            <a:lvl1pPr marL="0" indent="0" algn="r">
              <a:buFontTx/>
              <a:buNone/>
              <a:defRPr sz="506" baseline="0">
                <a:solidFill>
                  <a:schemeClr val="bg1"/>
                </a:solidFill>
              </a:defRPr>
            </a:lvl1pPr>
          </a:lstStyle>
          <a:p>
            <a:r>
              <a:rPr lang="de-DE" dirty="0">
                <a:solidFill>
                  <a:schemeClr val="bg1"/>
                </a:solidFill>
              </a:rPr>
              <a:t>Fotonachweis</a:t>
            </a:r>
          </a:p>
        </p:txBody>
      </p:sp>
      <p:sp>
        <p:nvSpPr>
          <p:cNvPr id="28" name="Textplatzhalter 5">
            <a:extLst>
              <a:ext uri="{FF2B5EF4-FFF2-40B4-BE49-F238E27FC236}">
                <a16:creationId xmlns:a16="http://schemas.microsoft.com/office/drawing/2014/main" id="{41E62646-7CDA-47E3-85CF-BE2CD5AA2A00}"/>
              </a:ext>
            </a:extLst>
          </p:cNvPr>
          <p:cNvSpPr>
            <a:spLocks noGrp="1"/>
          </p:cNvSpPr>
          <p:nvPr>
            <p:ph type="body" sz="quarter" idx="24" hasCustomPrompt="1"/>
          </p:nvPr>
        </p:nvSpPr>
        <p:spPr>
          <a:xfrm>
            <a:off x="1354557" y="6326998"/>
            <a:ext cx="1890000" cy="144000"/>
          </a:xfrm>
          <a:prstGeom prst="rect">
            <a:avLst/>
          </a:prstGeom>
          <a:solidFill>
            <a:schemeClr val="bg2">
              <a:lumMod val="75000"/>
            </a:schemeClr>
          </a:solidFill>
        </p:spPr>
        <p:txBody>
          <a:bodyPr lIns="108000" rIns="108000" anchor="ctr" anchorCtr="0">
            <a:noAutofit/>
          </a:bodyPr>
          <a:lstStyle>
            <a:lvl1pPr marL="0" indent="0" algn="r">
              <a:buFontTx/>
              <a:buNone/>
              <a:defRPr sz="506" baseline="0">
                <a:solidFill>
                  <a:schemeClr val="bg1"/>
                </a:solidFill>
              </a:defRPr>
            </a:lvl1pPr>
          </a:lstStyle>
          <a:p>
            <a:r>
              <a:rPr lang="de-DE" dirty="0">
                <a:solidFill>
                  <a:schemeClr val="bg1"/>
                </a:solidFill>
              </a:rPr>
              <a:t>Fotonachweis</a:t>
            </a:r>
          </a:p>
        </p:txBody>
      </p:sp>
      <p:sp>
        <p:nvSpPr>
          <p:cNvPr id="15" name="Rechteck 14">
            <a:extLst>
              <a:ext uri="{FF2B5EF4-FFF2-40B4-BE49-F238E27FC236}">
                <a16:creationId xmlns:a16="http://schemas.microsoft.com/office/drawing/2014/main" id="{BE474254-58B3-425E-9843-8980309489E7}"/>
              </a:ext>
            </a:extLst>
          </p:cNvPr>
          <p:cNvSpPr/>
          <p:nvPr/>
        </p:nvSpPr>
        <p:spPr>
          <a:xfrm>
            <a:off x="6518278" y="2241002"/>
            <a:ext cx="2625722" cy="10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16" name="Textplatzhalter 3">
            <a:extLst>
              <a:ext uri="{FF2B5EF4-FFF2-40B4-BE49-F238E27FC236}">
                <a16:creationId xmlns:a16="http://schemas.microsoft.com/office/drawing/2014/main" id="{9A1CDBB5-105A-4893-A25B-2B6474EA8DBD}"/>
              </a:ext>
            </a:extLst>
          </p:cNvPr>
          <p:cNvSpPr>
            <a:spLocks noGrp="1"/>
          </p:cNvSpPr>
          <p:nvPr>
            <p:ph type="body" sz="half" idx="25"/>
          </p:nvPr>
        </p:nvSpPr>
        <p:spPr>
          <a:xfrm>
            <a:off x="6518279" y="2349000"/>
            <a:ext cx="2378165" cy="4140000"/>
          </a:xfrm>
          <a:prstGeom prst="rect">
            <a:avLst/>
          </a:prstGeom>
        </p:spPr>
        <p:txBody>
          <a:bodyPr lIns="0" tIns="144000" rIns="0" bIns="108000" anchor="t" anchorCtr="0">
            <a:noAutofit/>
          </a:bodyPr>
          <a:lstStyle>
            <a:lvl1pPr marL="0" indent="0">
              <a:buNone/>
              <a:defRPr sz="1125" baseline="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de-DE"/>
              <a:t>Textmasterformat bearbeiten</a:t>
            </a:r>
          </a:p>
        </p:txBody>
      </p:sp>
      <p:sp>
        <p:nvSpPr>
          <p:cNvPr id="18" name="Titel 1">
            <a:extLst>
              <a:ext uri="{FF2B5EF4-FFF2-40B4-BE49-F238E27FC236}">
                <a16:creationId xmlns:a16="http://schemas.microsoft.com/office/drawing/2014/main" id="{69DDD07B-AD62-421F-883E-D889BB6BA419}"/>
              </a:ext>
            </a:extLst>
          </p:cNvPr>
          <p:cNvSpPr>
            <a:spLocks noGrp="1"/>
          </p:cNvSpPr>
          <p:nvPr>
            <p:ph type="title" hasCustomPrompt="1"/>
          </p:nvPr>
        </p:nvSpPr>
        <p:spPr>
          <a:xfrm>
            <a:off x="6514615" y="800999"/>
            <a:ext cx="2378165" cy="1440000"/>
          </a:xfrm>
          <a:prstGeom prst="rect">
            <a:avLst/>
          </a:prstGeom>
        </p:spPr>
        <p:txBody>
          <a:bodyPr lIns="0" tIns="108000" rIns="0" bIns="108000" anchor="b" anchorCtr="0">
            <a:noAutofit/>
          </a:bodyPr>
          <a:lstStyle>
            <a:lvl1pPr>
              <a:defRPr sz="1575" b="0" baseline="0"/>
            </a:lvl1pPr>
          </a:lstStyle>
          <a:p>
            <a:r>
              <a:rPr lang="de-DE" dirty="0"/>
              <a:t>Titel maximal dreizeilig hinzufügen</a:t>
            </a:r>
          </a:p>
        </p:txBody>
      </p:sp>
    </p:spTree>
    <p:extLst>
      <p:ext uri="{BB962C8B-B14F-4D97-AF65-F5344CB8AC3E}">
        <p14:creationId xmlns:p14="http://schemas.microsoft.com/office/powerpoint/2010/main" val="2895149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lder QF, Titel und Text PHILFAK">
    <p:bg>
      <p:bgPr>
        <a:solidFill>
          <a:schemeClr val="bg2"/>
        </a:solidFill>
        <a:effectLst/>
      </p:bgPr>
    </p:bg>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06762AB7-8951-49FD-81FE-AFC835FF48C5}"/>
              </a:ext>
            </a:extLst>
          </p:cNvPr>
          <p:cNvSpPr/>
          <p:nvPr/>
        </p:nvSpPr>
        <p:spPr>
          <a:xfrm>
            <a:off x="-2" y="0"/>
            <a:ext cx="2700000"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pic>
        <p:nvPicPr>
          <p:cNvPr id="18" name="Grafik 17">
            <a:extLst>
              <a:ext uri="{FF2B5EF4-FFF2-40B4-BE49-F238E27FC236}">
                <a16:creationId xmlns:a16="http://schemas.microsoft.com/office/drawing/2014/main" id="{A393ED1A-ECA4-4312-BB91-9094A97C37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785" y="282874"/>
            <a:ext cx="1316995" cy="262914"/>
          </a:xfrm>
          <a:prstGeom prst="rect">
            <a:avLst/>
          </a:prstGeom>
        </p:spPr>
      </p:pic>
      <p:sp>
        <p:nvSpPr>
          <p:cNvPr id="20" name="Bildplatzhalter 2">
            <a:extLst>
              <a:ext uri="{FF2B5EF4-FFF2-40B4-BE49-F238E27FC236}">
                <a16:creationId xmlns:a16="http://schemas.microsoft.com/office/drawing/2014/main" id="{29FF42FD-7BDD-4842-890B-A4ADDD53ADEE}"/>
              </a:ext>
            </a:extLst>
          </p:cNvPr>
          <p:cNvSpPr>
            <a:spLocks noGrp="1"/>
          </p:cNvSpPr>
          <p:nvPr>
            <p:ph type="pic" idx="15"/>
          </p:nvPr>
        </p:nvSpPr>
        <p:spPr>
          <a:xfrm>
            <a:off x="1197000" y="387002"/>
            <a:ext cx="3375000" cy="2988000"/>
          </a:xfrm>
          <a:prstGeom prst="rect">
            <a:avLst/>
          </a:prstGeom>
          <a:solidFill>
            <a:schemeClr val="bg2">
              <a:lumMod val="75000"/>
            </a:schemeClr>
          </a:solidFill>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de-DE"/>
              <a:t>Bild durch Klicken auf Symbol hinzufügen</a:t>
            </a:r>
          </a:p>
        </p:txBody>
      </p:sp>
      <p:sp>
        <p:nvSpPr>
          <p:cNvPr id="22" name="Bildplatzhalter 2">
            <a:extLst>
              <a:ext uri="{FF2B5EF4-FFF2-40B4-BE49-F238E27FC236}">
                <a16:creationId xmlns:a16="http://schemas.microsoft.com/office/drawing/2014/main" id="{E7089014-4B08-40F6-84CE-EFCA4B341AB0}"/>
              </a:ext>
            </a:extLst>
          </p:cNvPr>
          <p:cNvSpPr>
            <a:spLocks noGrp="1"/>
          </p:cNvSpPr>
          <p:nvPr>
            <p:ph type="pic" idx="20"/>
          </p:nvPr>
        </p:nvSpPr>
        <p:spPr>
          <a:xfrm>
            <a:off x="1196999" y="3482998"/>
            <a:ext cx="3375000" cy="2988000"/>
          </a:xfrm>
          <a:prstGeom prst="rect">
            <a:avLst/>
          </a:prstGeom>
          <a:solidFill>
            <a:schemeClr val="bg2">
              <a:lumMod val="75000"/>
            </a:schemeClr>
          </a:solidFill>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de-DE"/>
              <a:t>Bild durch Klicken auf Symbol hinzufügen</a:t>
            </a:r>
          </a:p>
        </p:txBody>
      </p:sp>
      <p:sp>
        <p:nvSpPr>
          <p:cNvPr id="23" name="Textplatzhalter 5">
            <a:extLst>
              <a:ext uri="{FF2B5EF4-FFF2-40B4-BE49-F238E27FC236}">
                <a16:creationId xmlns:a16="http://schemas.microsoft.com/office/drawing/2014/main" id="{2CE424C8-0BAB-4358-82A9-5DD02E222B31}"/>
              </a:ext>
            </a:extLst>
          </p:cNvPr>
          <p:cNvSpPr>
            <a:spLocks noGrp="1"/>
          </p:cNvSpPr>
          <p:nvPr>
            <p:ph type="body" sz="quarter" idx="14" hasCustomPrompt="1"/>
          </p:nvPr>
        </p:nvSpPr>
        <p:spPr>
          <a:xfrm>
            <a:off x="2682000" y="3222809"/>
            <a:ext cx="1890000" cy="144000"/>
          </a:xfrm>
          <a:prstGeom prst="rect">
            <a:avLst/>
          </a:prstGeom>
          <a:solidFill>
            <a:schemeClr val="bg2">
              <a:lumMod val="75000"/>
            </a:schemeClr>
          </a:solidFill>
        </p:spPr>
        <p:txBody>
          <a:bodyPr lIns="108000" rIns="108000" anchor="ctr" anchorCtr="0">
            <a:noAutofit/>
          </a:bodyPr>
          <a:lstStyle>
            <a:lvl1pPr marL="0" indent="0" algn="r">
              <a:buFontTx/>
              <a:buNone/>
              <a:defRPr sz="506" baseline="0">
                <a:solidFill>
                  <a:schemeClr val="bg1"/>
                </a:solidFill>
              </a:defRPr>
            </a:lvl1pPr>
          </a:lstStyle>
          <a:p>
            <a:r>
              <a:rPr lang="de-DE" dirty="0">
                <a:solidFill>
                  <a:schemeClr val="bg1"/>
                </a:solidFill>
              </a:rPr>
              <a:t>Fotonachweis</a:t>
            </a:r>
          </a:p>
        </p:txBody>
      </p:sp>
      <p:sp>
        <p:nvSpPr>
          <p:cNvPr id="24" name="Textplatzhalter 5">
            <a:extLst>
              <a:ext uri="{FF2B5EF4-FFF2-40B4-BE49-F238E27FC236}">
                <a16:creationId xmlns:a16="http://schemas.microsoft.com/office/drawing/2014/main" id="{B288AFC2-FDE6-4336-973E-6FC027DB20F3}"/>
              </a:ext>
            </a:extLst>
          </p:cNvPr>
          <p:cNvSpPr>
            <a:spLocks noGrp="1"/>
          </p:cNvSpPr>
          <p:nvPr>
            <p:ph type="body" sz="quarter" idx="24" hasCustomPrompt="1"/>
          </p:nvPr>
        </p:nvSpPr>
        <p:spPr>
          <a:xfrm>
            <a:off x="2682000" y="6326998"/>
            <a:ext cx="1890000" cy="144000"/>
          </a:xfrm>
          <a:prstGeom prst="rect">
            <a:avLst/>
          </a:prstGeom>
          <a:solidFill>
            <a:schemeClr val="bg2">
              <a:lumMod val="75000"/>
            </a:schemeClr>
          </a:solidFill>
        </p:spPr>
        <p:txBody>
          <a:bodyPr lIns="108000" rIns="108000" anchor="ctr" anchorCtr="0">
            <a:noAutofit/>
          </a:bodyPr>
          <a:lstStyle>
            <a:lvl1pPr marL="0" indent="0" algn="r">
              <a:buFontTx/>
              <a:buNone/>
              <a:defRPr sz="506" baseline="0">
                <a:solidFill>
                  <a:schemeClr val="bg1"/>
                </a:solidFill>
              </a:defRPr>
            </a:lvl1pPr>
          </a:lstStyle>
          <a:p>
            <a:r>
              <a:rPr lang="de-DE" dirty="0">
                <a:solidFill>
                  <a:schemeClr val="bg1"/>
                </a:solidFill>
              </a:rPr>
              <a:t>Fotonachweis</a:t>
            </a:r>
          </a:p>
        </p:txBody>
      </p:sp>
      <p:sp>
        <p:nvSpPr>
          <p:cNvPr id="25" name="Rechteck 24">
            <a:extLst>
              <a:ext uri="{FF2B5EF4-FFF2-40B4-BE49-F238E27FC236}">
                <a16:creationId xmlns:a16="http://schemas.microsoft.com/office/drawing/2014/main" id="{B7529190-5F2A-4230-AE7A-7D81D209FA3D}"/>
              </a:ext>
            </a:extLst>
          </p:cNvPr>
          <p:cNvSpPr/>
          <p:nvPr/>
        </p:nvSpPr>
        <p:spPr>
          <a:xfrm>
            <a:off x="1197000" y="3366812"/>
            <a:ext cx="7947000" cy="1161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26" name="Textplatzhalter 3">
            <a:extLst>
              <a:ext uri="{FF2B5EF4-FFF2-40B4-BE49-F238E27FC236}">
                <a16:creationId xmlns:a16="http://schemas.microsoft.com/office/drawing/2014/main" id="{0C81D1EC-518C-4A7C-9F8F-72A8F745CB32}"/>
              </a:ext>
            </a:extLst>
          </p:cNvPr>
          <p:cNvSpPr>
            <a:spLocks noGrp="1"/>
          </p:cNvSpPr>
          <p:nvPr>
            <p:ph type="body" sz="half" idx="2"/>
          </p:nvPr>
        </p:nvSpPr>
        <p:spPr>
          <a:xfrm>
            <a:off x="4702199" y="3969700"/>
            <a:ext cx="4185000" cy="2520000"/>
          </a:xfrm>
          <a:prstGeom prst="rect">
            <a:avLst/>
          </a:prstGeom>
        </p:spPr>
        <p:txBody>
          <a:bodyPr lIns="0" tIns="144000" rIns="0" bIns="108000" anchor="b" anchorCtr="0">
            <a:noAutofit/>
          </a:bodyPr>
          <a:lstStyle>
            <a:lvl1pPr marL="0" indent="0">
              <a:buNone/>
              <a:defRPr sz="1125" baseline="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de-DE"/>
              <a:t>Textmasterformat bearbeiten</a:t>
            </a:r>
          </a:p>
        </p:txBody>
      </p:sp>
      <p:sp>
        <p:nvSpPr>
          <p:cNvPr id="27" name="Textplatzhalter 3">
            <a:extLst>
              <a:ext uri="{FF2B5EF4-FFF2-40B4-BE49-F238E27FC236}">
                <a16:creationId xmlns:a16="http://schemas.microsoft.com/office/drawing/2014/main" id="{6F1E7812-1463-4356-8678-7ADF40A605DD}"/>
              </a:ext>
            </a:extLst>
          </p:cNvPr>
          <p:cNvSpPr>
            <a:spLocks noGrp="1"/>
          </p:cNvSpPr>
          <p:nvPr>
            <p:ph type="body" sz="half" idx="25"/>
          </p:nvPr>
        </p:nvSpPr>
        <p:spPr>
          <a:xfrm>
            <a:off x="4702199" y="855002"/>
            <a:ext cx="4185000" cy="2520000"/>
          </a:xfrm>
          <a:prstGeom prst="rect">
            <a:avLst/>
          </a:prstGeom>
        </p:spPr>
        <p:txBody>
          <a:bodyPr lIns="0" tIns="144000" rIns="0" bIns="108000" anchor="b" anchorCtr="0">
            <a:noAutofit/>
          </a:bodyPr>
          <a:lstStyle>
            <a:lvl1pPr marL="0" indent="0">
              <a:buNone/>
              <a:defRPr sz="1125" baseline="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de-DE"/>
              <a:t>Textmasterformat bearbeiten</a:t>
            </a:r>
          </a:p>
        </p:txBody>
      </p:sp>
      <p:sp>
        <p:nvSpPr>
          <p:cNvPr id="28" name="Titel 1">
            <a:extLst>
              <a:ext uri="{FF2B5EF4-FFF2-40B4-BE49-F238E27FC236}">
                <a16:creationId xmlns:a16="http://schemas.microsoft.com/office/drawing/2014/main" id="{F65A05F4-0760-4E19-9A32-D41FD085D041}"/>
              </a:ext>
            </a:extLst>
          </p:cNvPr>
          <p:cNvSpPr>
            <a:spLocks noGrp="1"/>
          </p:cNvSpPr>
          <p:nvPr>
            <p:ph type="title" hasCustomPrompt="1"/>
          </p:nvPr>
        </p:nvSpPr>
        <p:spPr>
          <a:xfrm rot="16200000">
            <a:off x="-2392338" y="3030561"/>
            <a:ext cx="6102698" cy="815579"/>
          </a:xfrm>
          <a:prstGeom prst="rect">
            <a:avLst/>
          </a:prstGeom>
        </p:spPr>
        <p:txBody>
          <a:bodyPr lIns="0" tIns="108000" rIns="0" bIns="108000" anchor="t" anchorCtr="0">
            <a:noAutofit/>
          </a:bodyPr>
          <a:lstStyle>
            <a:lvl1pPr algn="r">
              <a:defRPr sz="2025" b="0" baseline="0">
                <a:latin typeface="+mn-lt"/>
              </a:defRPr>
            </a:lvl1pPr>
          </a:lstStyle>
          <a:p>
            <a:r>
              <a:rPr lang="de-DE" dirty="0"/>
              <a:t>Titel maximal zweizeilig hinzufügen</a:t>
            </a:r>
          </a:p>
        </p:txBody>
      </p:sp>
    </p:spTree>
    <p:extLst>
      <p:ext uri="{BB962C8B-B14F-4D97-AF65-F5344CB8AC3E}">
        <p14:creationId xmlns:p14="http://schemas.microsoft.com/office/powerpoint/2010/main" val="120840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Großes Bild QF und Bildbeschr. PHILFAK">
    <p:bg>
      <p:bgPr>
        <a:solidFill>
          <a:schemeClr val="bg2"/>
        </a:solidFill>
        <a:effectLst/>
      </p:bgPr>
    </p:bg>
    <p:spTree>
      <p:nvGrpSpPr>
        <p:cNvPr id="1" name=""/>
        <p:cNvGrpSpPr/>
        <p:nvPr/>
      </p:nvGrpSpPr>
      <p:grpSpPr>
        <a:xfrm>
          <a:off x="0" y="0"/>
          <a:ext cx="0" cy="0"/>
          <a:chOff x="0" y="0"/>
          <a:chExt cx="0" cy="0"/>
        </a:xfrm>
      </p:grpSpPr>
      <p:sp>
        <p:nvSpPr>
          <p:cNvPr id="17" name="Bildplatzhalter 2">
            <a:extLst>
              <a:ext uri="{FF2B5EF4-FFF2-40B4-BE49-F238E27FC236}">
                <a16:creationId xmlns:a16="http://schemas.microsoft.com/office/drawing/2014/main" id="{6E2DB5A7-C233-4733-BE3C-5E26DD4BC474}"/>
              </a:ext>
            </a:extLst>
          </p:cNvPr>
          <p:cNvSpPr>
            <a:spLocks noGrp="1"/>
          </p:cNvSpPr>
          <p:nvPr>
            <p:ph type="pic" idx="13" hasCustomPrompt="1"/>
          </p:nvPr>
        </p:nvSpPr>
        <p:spPr>
          <a:xfrm>
            <a:off x="0" y="0"/>
            <a:ext cx="6858000" cy="6858000"/>
          </a:xfrm>
          <a:prstGeom prst="rect">
            <a:avLst/>
          </a:prstGeom>
          <a:solidFill>
            <a:schemeClr val="bg2">
              <a:lumMod val="75000"/>
            </a:schemeClr>
          </a:solidFill>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de-DE" dirty="0"/>
              <a:t>Bild 4:3</a:t>
            </a:r>
          </a:p>
        </p:txBody>
      </p:sp>
      <p:sp>
        <p:nvSpPr>
          <p:cNvPr id="18" name="Rechteck 17">
            <a:extLst>
              <a:ext uri="{FF2B5EF4-FFF2-40B4-BE49-F238E27FC236}">
                <a16:creationId xmlns:a16="http://schemas.microsoft.com/office/drawing/2014/main" id="{1B70B321-BEA1-4EFF-A336-173E40F78EB7}"/>
              </a:ext>
            </a:extLst>
          </p:cNvPr>
          <p:cNvSpPr/>
          <p:nvPr/>
        </p:nvSpPr>
        <p:spPr>
          <a:xfrm>
            <a:off x="6858000" y="4"/>
            <a:ext cx="81000"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19" name="Rechteck 18">
            <a:extLst>
              <a:ext uri="{FF2B5EF4-FFF2-40B4-BE49-F238E27FC236}">
                <a16:creationId xmlns:a16="http://schemas.microsoft.com/office/drawing/2014/main" id="{94F88C41-2483-4586-952F-BE4AB92EC56E}"/>
              </a:ext>
            </a:extLst>
          </p:cNvPr>
          <p:cNvSpPr/>
          <p:nvPr/>
        </p:nvSpPr>
        <p:spPr>
          <a:xfrm>
            <a:off x="6939000" y="0"/>
            <a:ext cx="2205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22" name="Textplatzhalter 3">
            <a:extLst>
              <a:ext uri="{FF2B5EF4-FFF2-40B4-BE49-F238E27FC236}">
                <a16:creationId xmlns:a16="http://schemas.microsoft.com/office/drawing/2014/main" id="{C145874B-0562-4B05-A447-8DE04AA6F988}"/>
              </a:ext>
            </a:extLst>
          </p:cNvPr>
          <p:cNvSpPr>
            <a:spLocks noGrp="1"/>
          </p:cNvSpPr>
          <p:nvPr>
            <p:ph type="body" sz="half" idx="2"/>
          </p:nvPr>
        </p:nvSpPr>
        <p:spPr>
          <a:xfrm>
            <a:off x="7132082" y="1448999"/>
            <a:ext cx="1760697" cy="5040000"/>
          </a:xfrm>
          <a:prstGeom prst="rect">
            <a:avLst/>
          </a:prstGeom>
        </p:spPr>
        <p:txBody>
          <a:bodyPr lIns="0" tIns="144000" rIns="0" bIns="108000" anchor="b" anchorCtr="0">
            <a:noAutofit/>
          </a:bodyPr>
          <a:lstStyle>
            <a:lvl1pPr marL="0" indent="0">
              <a:buNone/>
              <a:defRPr sz="1125" baseline="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de-DE"/>
              <a:t>Textmasterformat bearbeiten</a:t>
            </a:r>
          </a:p>
        </p:txBody>
      </p:sp>
      <p:pic>
        <p:nvPicPr>
          <p:cNvPr id="23" name="Grafik 22">
            <a:extLst>
              <a:ext uri="{FF2B5EF4-FFF2-40B4-BE49-F238E27FC236}">
                <a16:creationId xmlns:a16="http://schemas.microsoft.com/office/drawing/2014/main" id="{77F3AD3C-EF9B-419B-80D7-1FEC51EFED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785" y="282874"/>
            <a:ext cx="1316995" cy="262914"/>
          </a:xfrm>
          <a:prstGeom prst="rect">
            <a:avLst/>
          </a:prstGeom>
        </p:spPr>
      </p:pic>
      <p:sp>
        <p:nvSpPr>
          <p:cNvPr id="24" name="Textplatzhalter 5">
            <a:extLst>
              <a:ext uri="{FF2B5EF4-FFF2-40B4-BE49-F238E27FC236}">
                <a16:creationId xmlns:a16="http://schemas.microsoft.com/office/drawing/2014/main" id="{8FE242DF-0DCA-4E7E-B683-6A9414E7C328}"/>
              </a:ext>
            </a:extLst>
          </p:cNvPr>
          <p:cNvSpPr>
            <a:spLocks noGrp="1"/>
          </p:cNvSpPr>
          <p:nvPr>
            <p:ph type="body" sz="quarter" idx="24" hasCustomPrompt="1"/>
          </p:nvPr>
        </p:nvSpPr>
        <p:spPr>
          <a:xfrm>
            <a:off x="4968000" y="6714000"/>
            <a:ext cx="1890000" cy="144000"/>
          </a:xfrm>
          <a:prstGeom prst="rect">
            <a:avLst/>
          </a:prstGeom>
          <a:solidFill>
            <a:schemeClr val="bg2">
              <a:lumMod val="75000"/>
            </a:schemeClr>
          </a:solidFill>
        </p:spPr>
        <p:txBody>
          <a:bodyPr lIns="108000" rIns="108000" anchor="ctr" anchorCtr="0">
            <a:noAutofit/>
          </a:bodyPr>
          <a:lstStyle>
            <a:lvl1pPr marL="0" indent="0" algn="r">
              <a:buFontTx/>
              <a:buNone/>
              <a:defRPr sz="506" baseline="0">
                <a:solidFill>
                  <a:schemeClr val="bg1"/>
                </a:solidFill>
              </a:defRPr>
            </a:lvl1pPr>
          </a:lstStyle>
          <a:p>
            <a:r>
              <a:rPr lang="de-DE" dirty="0">
                <a:solidFill>
                  <a:schemeClr val="bg1"/>
                </a:solidFill>
              </a:rPr>
              <a:t>Fotonachweis</a:t>
            </a:r>
          </a:p>
        </p:txBody>
      </p:sp>
    </p:spTree>
    <p:extLst>
      <p:ext uri="{BB962C8B-B14F-4D97-AF65-F5344CB8AC3E}">
        <p14:creationId xmlns:p14="http://schemas.microsoft.com/office/powerpoint/2010/main" val="2741188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oßes Objekt QF und Bildbeschr. PHILFAK">
    <p:bg>
      <p:bgPr>
        <a:solidFill>
          <a:schemeClr val="bg2"/>
        </a:solidFill>
        <a:effectLst/>
      </p:bgPr>
    </p:bg>
    <p:spTree>
      <p:nvGrpSpPr>
        <p:cNvPr id="1" name=""/>
        <p:cNvGrpSpPr/>
        <p:nvPr/>
      </p:nvGrpSpPr>
      <p:grpSpPr>
        <a:xfrm>
          <a:off x="0" y="0"/>
          <a:ext cx="0" cy="0"/>
          <a:chOff x="0" y="0"/>
          <a:chExt cx="0" cy="0"/>
        </a:xfrm>
      </p:grpSpPr>
      <p:sp>
        <p:nvSpPr>
          <p:cNvPr id="8" name="Inhaltsplatzhalter 2">
            <a:extLst>
              <a:ext uri="{FF2B5EF4-FFF2-40B4-BE49-F238E27FC236}">
                <a16:creationId xmlns:a16="http://schemas.microsoft.com/office/drawing/2014/main" id="{96696230-BEC6-4D57-BCAD-A79F2C364678}"/>
              </a:ext>
            </a:extLst>
          </p:cNvPr>
          <p:cNvSpPr>
            <a:spLocks noGrp="1"/>
          </p:cNvSpPr>
          <p:nvPr>
            <p:ph sz="half" idx="1" hasCustomPrompt="1"/>
          </p:nvPr>
        </p:nvSpPr>
        <p:spPr>
          <a:xfrm>
            <a:off x="1" y="-1"/>
            <a:ext cx="6858000" cy="6857999"/>
          </a:xfrm>
          <a:prstGeom prst="rect">
            <a:avLst/>
          </a:prstGeom>
          <a:solidFill>
            <a:schemeClr val="bg2">
              <a:lumMod val="50000"/>
            </a:schemeClr>
          </a:solidFill>
        </p:spPr>
        <p:txBody>
          <a:bodyPr lIns="0" rIns="0">
            <a:normAutofit/>
          </a:bodyPr>
          <a:lstStyle>
            <a:lvl1pPr marL="0" indent="0">
              <a:buNone/>
              <a:defRPr sz="1800">
                <a:solidFill>
                  <a:schemeClr val="bg1"/>
                </a:solidFill>
              </a:defRPr>
            </a:lvl1pPr>
          </a:lstStyle>
          <a:p>
            <a:pPr lvl="0"/>
            <a:r>
              <a:rPr lang="de-DE" dirty="0"/>
              <a:t>Objekt (16:9), bspw. Tabelle, Diagramm, Infografik</a:t>
            </a:r>
          </a:p>
        </p:txBody>
      </p:sp>
      <p:sp>
        <p:nvSpPr>
          <p:cNvPr id="18" name="Rechteck 17">
            <a:extLst>
              <a:ext uri="{FF2B5EF4-FFF2-40B4-BE49-F238E27FC236}">
                <a16:creationId xmlns:a16="http://schemas.microsoft.com/office/drawing/2014/main" id="{1B70B321-BEA1-4EFF-A336-173E40F78EB7}"/>
              </a:ext>
            </a:extLst>
          </p:cNvPr>
          <p:cNvSpPr/>
          <p:nvPr/>
        </p:nvSpPr>
        <p:spPr>
          <a:xfrm>
            <a:off x="6858000" y="4"/>
            <a:ext cx="81000"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19" name="Rechteck 18">
            <a:extLst>
              <a:ext uri="{FF2B5EF4-FFF2-40B4-BE49-F238E27FC236}">
                <a16:creationId xmlns:a16="http://schemas.microsoft.com/office/drawing/2014/main" id="{94F88C41-2483-4586-952F-BE4AB92EC56E}"/>
              </a:ext>
            </a:extLst>
          </p:cNvPr>
          <p:cNvSpPr/>
          <p:nvPr/>
        </p:nvSpPr>
        <p:spPr>
          <a:xfrm>
            <a:off x="6939000" y="0"/>
            <a:ext cx="2205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22" name="Textplatzhalter 3">
            <a:extLst>
              <a:ext uri="{FF2B5EF4-FFF2-40B4-BE49-F238E27FC236}">
                <a16:creationId xmlns:a16="http://schemas.microsoft.com/office/drawing/2014/main" id="{C145874B-0562-4B05-A447-8DE04AA6F988}"/>
              </a:ext>
            </a:extLst>
          </p:cNvPr>
          <p:cNvSpPr>
            <a:spLocks noGrp="1"/>
          </p:cNvSpPr>
          <p:nvPr>
            <p:ph type="body" sz="half" idx="2"/>
          </p:nvPr>
        </p:nvSpPr>
        <p:spPr>
          <a:xfrm>
            <a:off x="7132082" y="1448999"/>
            <a:ext cx="1760697" cy="5040000"/>
          </a:xfrm>
          <a:prstGeom prst="rect">
            <a:avLst/>
          </a:prstGeom>
        </p:spPr>
        <p:txBody>
          <a:bodyPr lIns="0" tIns="144000" rIns="0" bIns="108000" anchor="b" anchorCtr="0">
            <a:noAutofit/>
          </a:bodyPr>
          <a:lstStyle>
            <a:lvl1pPr marL="0" indent="0">
              <a:buNone/>
              <a:defRPr sz="1125" baseline="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de-DE"/>
              <a:t>Textmasterformat bearbeiten</a:t>
            </a:r>
          </a:p>
        </p:txBody>
      </p:sp>
      <p:pic>
        <p:nvPicPr>
          <p:cNvPr id="23" name="Grafik 22">
            <a:extLst>
              <a:ext uri="{FF2B5EF4-FFF2-40B4-BE49-F238E27FC236}">
                <a16:creationId xmlns:a16="http://schemas.microsoft.com/office/drawing/2014/main" id="{77F3AD3C-EF9B-419B-80D7-1FEC51EFED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785" y="282874"/>
            <a:ext cx="1316995" cy="262914"/>
          </a:xfrm>
          <a:prstGeom prst="rect">
            <a:avLst/>
          </a:prstGeom>
        </p:spPr>
      </p:pic>
      <p:sp>
        <p:nvSpPr>
          <p:cNvPr id="24" name="Textplatzhalter 5">
            <a:extLst>
              <a:ext uri="{FF2B5EF4-FFF2-40B4-BE49-F238E27FC236}">
                <a16:creationId xmlns:a16="http://schemas.microsoft.com/office/drawing/2014/main" id="{8FE242DF-0DCA-4E7E-B683-6A9414E7C328}"/>
              </a:ext>
            </a:extLst>
          </p:cNvPr>
          <p:cNvSpPr>
            <a:spLocks noGrp="1"/>
          </p:cNvSpPr>
          <p:nvPr>
            <p:ph type="body" sz="quarter" idx="24" hasCustomPrompt="1"/>
          </p:nvPr>
        </p:nvSpPr>
        <p:spPr>
          <a:xfrm>
            <a:off x="4968000" y="6714000"/>
            <a:ext cx="1890000" cy="144000"/>
          </a:xfrm>
          <a:prstGeom prst="rect">
            <a:avLst/>
          </a:prstGeom>
          <a:solidFill>
            <a:schemeClr val="bg2">
              <a:lumMod val="75000"/>
            </a:schemeClr>
          </a:solidFill>
        </p:spPr>
        <p:txBody>
          <a:bodyPr lIns="108000" rIns="108000" anchor="ctr" anchorCtr="0">
            <a:noAutofit/>
          </a:bodyPr>
          <a:lstStyle>
            <a:lvl1pPr marL="0" indent="0" algn="r">
              <a:buFontTx/>
              <a:buNone/>
              <a:defRPr sz="506" baseline="0">
                <a:solidFill>
                  <a:schemeClr val="bg1"/>
                </a:solidFill>
              </a:defRPr>
            </a:lvl1pPr>
          </a:lstStyle>
          <a:p>
            <a:r>
              <a:rPr lang="de-DE" dirty="0">
                <a:solidFill>
                  <a:schemeClr val="bg1"/>
                </a:solidFill>
              </a:rPr>
              <a:t>Quellennachweis</a:t>
            </a:r>
          </a:p>
        </p:txBody>
      </p:sp>
    </p:spTree>
    <p:extLst>
      <p:ext uri="{BB962C8B-B14F-4D97-AF65-F5344CB8AC3E}">
        <p14:creationId xmlns:p14="http://schemas.microsoft.com/office/powerpoint/2010/main" val="2275074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linksbd. PHILFAK">
    <p:bg>
      <p:bgPr>
        <a:solidFill>
          <a:schemeClr val="bg1"/>
        </a:solidFill>
        <a:effectLst/>
      </p:bgPr>
    </p:bg>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BC169EFE-1856-49DD-B9AF-FC8A4774121E}"/>
              </a:ext>
            </a:extLst>
          </p:cNvPr>
          <p:cNvSpPr/>
          <p:nvPr/>
        </p:nvSpPr>
        <p:spPr>
          <a:xfrm>
            <a:off x="0" y="1439346"/>
            <a:ext cx="9144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11" name="Rechteck 10">
            <a:extLst>
              <a:ext uri="{FF2B5EF4-FFF2-40B4-BE49-F238E27FC236}">
                <a16:creationId xmlns:a16="http://schemas.microsoft.com/office/drawing/2014/main" id="{7AAE9DA2-52EA-4BC2-9DD9-6EBF5A78CE76}"/>
              </a:ext>
            </a:extLst>
          </p:cNvPr>
          <p:cNvSpPr/>
          <p:nvPr/>
        </p:nvSpPr>
        <p:spPr>
          <a:xfrm>
            <a:off x="0" y="0"/>
            <a:ext cx="9144000" cy="1440000"/>
          </a:xfrm>
          <a:prstGeom prst="rect">
            <a:avLst/>
          </a:prstGeom>
          <a:pattFill prst="lt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13" name="Titel 1">
            <a:extLst>
              <a:ext uri="{FF2B5EF4-FFF2-40B4-BE49-F238E27FC236}">
                <a16:creationId xmlns:a16="http://schemas.microsoft.com/office/drawing/2014/main" id="{EF81CB23-14D6-4C76-9BA9-C8F535F83D09}"/>
              </a:ext>
            </a:extLst>
          </p:cNvPr>
          <p:cNvSpPr>
            <a:spLocks noGrp="1"/>
          </p:cNvSpPr>
          <p:nvPr>
            <p:ph type="ctrTitle"/>
          </p:nvPr>
        </p:nvSpPr>
        <p:spPr>
          <a:xfrm>
            <a:off x="253856" y="1812053"/>
            <a:ext cx="4050000" cy="3240000"/>
          </a:xfrm>
          <a:prstGeom prst="rect">
            <a:avLst/>
          </a:prstGeom>
        </p:spPr>
        <p:txBody>
          <a:bodyPr lIns="0" rIns="0" anchor="t" anchorCtr="0">
            <a:noAutofit/>
          </a:bodyPr>
          <a:lstStyle>
            <a:lvl1pPr algn="l">
              <a:defRPr sz="3094" baseline="0">
                <a:latin typeface="+mj-lt"/>
              </a:defRPr>
            </a:lvl1pPr>
          </a:lstStyle>
          <a:p>
            <a:r>
              <a:rPr lang="de-DE"/>
              <a:t>Titelmasterformat durch Klicken bearbeiten</a:t>
            </a:r>
            <a:endParaRPr lang="de-DE" dirty="0"/>
          </a:p>
        </p:txBody>
      </p:sp>
      <p:sp>
        <p:nvSpPr>
          <p:cNvPr id="17" name="Bildplatzhalter 2">
            <a:extLst>
              <a:ext uri="{FF2B5EF4-FFF2-40B4-BE49-F238E27FC236}">
                <a16:creationId xmlns:a16="http://schemas.microsoft.com/office/drawing/2014/main" id="{9BD1FA2A-BC96-4400-B6E1-EFFFFC31818B}"/>
              </a:ext>
            </a:extLst>
          </p:cNvPr>
          <p:cNvSpPr>
            <a:spLocks noGrp="1"/>
          </p:cNvSpPr>
          <p:nvPr>
            <p:ph type="pic" idx="13"/>
          </p:nvPr>
        </p:nvSpPr>
        <p:spPr>
          <a:xfrm>
            <a:off x="4572001" y="738000"/>
            <a:ext cx="4575713" cy="6120000"/>
          </a:xfrm>
          <a:prstGeom prst="rect">
            <a:avLst/>
          </a:prstGeom>
          <a:solidFill>
            <a:schemeClr val="bg2">
              <a:lumMod val="75000"/>
            </a:schemeClr>
          </a:solidFill>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de-DE"/>
              <a:t>Bild durch Klicken auf Symbol hinzufügen</a:t>
            </a:r>
          </a:p>
        </p:txBody>
      </p:sp>
      <p:pic>
        <p:nvPicPr>
          <p:cNvPr id="18" name="Grafik 17">
            <a:extLst>
              <a:ext uri="{FF2B5EF4-FFF2-40B4-BE49-F238E27FC236}">
                <a16:creationId xmlns:a16="http://schemas.microsoft.com/office/drawing/2014/main" id="{6AC3283F-5D56-4E6D-A3FB-1213256B61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856" y="5762764"/>
            <a:ext cx="3636015" cy="726939"/>
          </a:xfrm>
          <a:prstGeom prst="rect">
            <a:avLst/>
          </a:prstGeom>
        </p:spPr>
      </p:pic>
      <p:sp>
        <p:nvSpPr>
          <p:cNvPr id="19" name="Textfeld 18">
            <a:extLst>
              <a:ext uri="{FF2B5EF4-FFF2-40B4-BE49-F238E27FC236}">
                <a16:creationId xmlns:a16="http://schemas.microsoft.com/office/drawing/2014/main" id="{4D802E24-B54C-487A-A4E5-CAE7C16A0995}"/>
              </a:ext>
            </a:extLst>
          </p:cNvPr>
          <p:cNvSpPr txBox="1"/>
          <p:nvPr/>
        </p:nvSpPr>
        <p:spPr>
          <a:xfrm>
            <a:off x="1466594" y="5585577"/>
            <a:ext cx="2237508" cy="225063"/>
          </a:xfrm>
          <a:prstGeom prst="rect">
            <a:avLst/>
          </a:prstGeom>
          <a:noFill/>
        </p:spPr>
        <p:txBody>
          <a:bodyPr vert="horz" wrap="square" lIns="0" tIns="25718" rIns="0" bIns="25718" rtlCol="0" anchor="ctr">
            <a:spAutoFit/>
          </a:bodyPr>
          <a:lstStyle/>
          <a:p>
            <a:pPr eaLnBrk="0" hangingPunct="0"/>
            <a:r>
              <a:rPr lang="de-DE" sz="1125" dirty="0">
                <a:solidFill>
                  <a:srgbClr val="993C8C"/>
                </a:solidFill>
                <a:latin typeface="Vectora LH Roman" pitchFamily="34" charset="0"/>
                <a:ea typeface="ＭＳ Ｐゴシック" panose="020B0600070205080204" pitchFamily="34" charset="-128"/>
              </a:rPr>
              <a:t>Schafft Wissen. Seit 1502.</a:t>
            </a:r>
          </a:p>
        </p:txBody>
      </p:sp>
      <p:sp>
        <p:nvSpPr>
          <p:cNvPr id="20" name="Textplatzhalter 5">
            <a:extLst>
              <a:ext uri="{FF2B5EF4-FFF2-40B4-BE49-F238E27FC236}">
                <a16:creationId xmlns:a16="http://schemas.microsoft.com/office/drawing/2014/main" id="{AB3AF957-554B-4D99-8B2C-B670DBFDE3E3}"/>
              </a:ext>
            </a:extLst>
          </p:cNvPr>
          <p:cNvSpPr>
            <a:spLocks noGrp="1"/>
          </p:cNvSpPr>
          <p:nvPr>
            <p:ph type="body" sz="quarter" idx="14" hasCustomPrompt="1"/>
          </p:nvPr>
        </p:nvSpPr>
        <p:spPr>
          <a:xfrm>
            <a:off x="7254000" y="6714000"/>
            <a:ext cx="1890000" cy="144000"/>
          </a:xfrm>
          <a:prstGeom prst="rect">
            <a:avLst/>
          </a:prstGeom>
          <a:solidFill>
            <a:schemeClr val="bg2">
              <a:lumMod val="75000"/>
            </a:schemeClr>
          </a:solidFill>
        </p:spPr>
        <p:txBody>
          <a:bodyPr lIns="108000" rIns="108000" anchor="ctr" anchorCtr="0">
            <a:noAutofit/>
          </a:bodyPr>
          <a:lstStyle>
            <a:lvl1pPr marL="0" indent="0" algn="r">
              <a:buFontTx/>
              <a:buNone/>
              <a:defRPr sz="506" baseline="0">
                <a:solidFill>
                  <a:schemeClr val="bg1"/>
                </a:solidFill>
              </a:defRPr>
            </a:lvl1pPr>
          </a:lstStyle>
          <a:p>
            <a:r>
              <a:rPr lang="de-DE" dirty="0">
                <a:solidFill>
                  <a:schemeClr val="bg1"/>
                </a:solidFill>
              </a:rPr>
              <a:t>Fotonachweis</a:t>
            </a:r>
          </a:p>
        </p:txBody>
      </p:sp>
    </p:spTree>
    <p:extLst>
      <p:ext uri="{BB962C8B-B14F-4D97-AF65-F5344CB8AC3E}">
        <p14:creationId xmlns:p14="http://schemas.microsoft.com/office/powerpoint/2010/main" val="30474514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ildkacheln klein PHILFAK">
    <p:bg>
      <p:bgPr>
        <a:solidFill>
          <a:schemeClr val="bg2">
            <a:lumMod val="90000"/>
          </a:schemeClr>
        </a:solidFill>
        <a:effectLst/>
      </p:bgPr>
    </p:bg>
    <p:spTree>
      <p:nvGrpSpPr>
        <p:cNvPr id="1" name=""/>
        <p:cNvGrpSpPr/>
        <p:nvPr/>
      </p:nvGrpSpPr>
      <p:grpSpPr>
        <a:xfrm>
          <a:off x="0" y="0"/>
          <a:ext cx="0" cy="0"/>
          <a:chOff x="0" y="0"/>
          <a:chExt cx="0" cy="0"/>
        </a:xfrm>
      </p:grpSpPr>
      <p:sp>
        <p:nvSpPr>
          <p:cNvPr id="24" name="Rechteck 23">
            <a:extLst>
              <a:ext uri="{FF2B5EF4-FFF2-40B4-BE49-F238E27FC236}">
                <a16:creationId xmlns:a16="http://schemas.microsoft.com/office/drawing/2014/main" id="{5707865E-8D1B-4975-935F-C4AA3C03ECDF}"/>
              </a:ext>
            </a:extLst>
          </p:cNvPr>
          <p:cNvSpPr/>
          <p:nvPr/>
        </p:nvSpPr>
        <p:spPr>
          <a:xfrm>
            <a:off x="-1" y="0"/>
            <a:ext cx="621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pic>
        <p:nvPicPr>
          <p:cNvPr id="15" name="Grafik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6704" y="282874"/>
            <a:ext cx="1316995" cy="262914"/>
          </a:xfrm>
          <a:prstGeom prst="rect">
            <a:avLst/>
          </a:prstGeom>
        </p:spPr>
      </p:pic>
      <p:sp>
        <p:nvSpPr>
          <p:cNvPr id="12" name="Bildplatzhalter 2">
            <a:extLst>
              <a:ext uri="{FF2B5EF4-FFF2-40B4-BE49-F238E27FC236}">
                <a16:creationId xmlns:a16="http://schemas.microsoft.com/office/drawing/2014/main" id="{1DCFDE13-6456-44DA-83BC-0A25E6745641}"/>
              </a:ext>
            </a:extLst>
          </p:cNvPr>
          <p:cNvSpPr>
            <a:spLocks noGrp="1"/>
          </p:cNvSpPr>
          <p:nvPr>
            <p:ph type="pic" idx="20"/>
          </p:nvPr>
        </p:nvSpPr>
        <p:spPr>
          <a:xfrm>
            <a:off x="4564420" y="556726"/>
            <a:ext cx="2133000" cy="2790000"/>
          </a:xfrm>
          <a:prstGeom prst="rect">
            <a:avLst/>
          </a:prstGeom>
          <a:solidFill>
            <a:schemeClr val="bg2">
              <a:lumMod val="75000"/>
            </a:schemeClr>
          </a:solidFill>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de-DE"/>
              <a:t>Bild durch Klicken auf Symbol hinzufügen</a:t>
            </a:r>
          </a:p>
        </p:txBody>
      </p:sp>
      <p:sp>
        <p:nvSpPr>
          <p:cNvPr id="13" name="Titel 1">
            <a:extLst>
              <a:ext uri="{FF2B5EF4-FFF2-40B4-BE49-F238E27FC236}">
                <a16:creationId xmlns:a16="http://schemas.microsoft.com/office/drawing/2014/main" id="{4241632D-6034-461E-9A23-CA1680C58741}"/>
              </a:ext>
            </a:extLst>
          </p:cNvPr>
          <p:cNvSpPr>
            <a:spLocks noGrp="1"/>
          </p:cNvSpPr>
          <p:nvPr>
            <p:ph type="title"/>
          </p:nvPr>
        </p:nvSpPr>
        <p:spPr>
          <a:xfrm>
            <a:off x="334034" y="556728"/>
            <a:ext cx="2092501" cy="2898001"/>
          </a:xfrm>
          <a:prstGeom prst="rect">
            <a:avLst/>
          </a:prstGeom>
        </p:spPr>
        <p:txBody>
          <a:bodyPr lIns="0" rIns="180000" anchor="ctr" anchorCtr="0">
            <a:noAutofit/>
          </a:bodyPr>
          <a:lstStyle>
            <a:lvl1pPr>
              <a:defRPr sz="1800" b="0" baseline="0"/>
            </a:lvl1pPr>
          </a:lstStyle>
          <a:p>
            <a:r>
              <a:rPr lang="de-DE"/>
              <a:t>Titelmasterformat durch Klicken bearbeiten</a:t>
            </a:r>
            <a:endParaRPr lang="de-DE" dirty="0"/>
          </a:p>
        </p:txBody>
      </p:sp>
      <p:sp>
        <p:nvSpPr>
          <p:cNvPr id="19" name="Rechteck 18">
            <a:extLst>
              <a:ext uri="{FF2B5EF4-FFF2-40B4-BE49-F238E27FC236}">
                <a16:creationId xmlns:a16="http://schemas.microsoft.com/office/drawing/2014/main" id="{966D5ED9-C2BA-4254-8D63-236EDA640124}"/>
              </a:ext>
            </a:extLst>
          </p:cNvPr>
          <p:cNvSpPr/>
          <p:nvPr/>
        </p:nvSpPr>
        <p:spPr>
          <a:xfrm>
            <a:off x="2428163" y="3346729"/>
            <a:ext cx="4268850" cy="10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22" name="Inhaltsplatzhalter 2">
            <a:extLst>
              <a:ext uri="{FF2B5EF4-FFF2-40B4-BE49-F238E27FC236}">
                <a16:creationId xmlns:a16="http://schemas.microsoft.com/office/drawing/2014/main" id="{7390E4C6-467E-4CCC-9C3F-AB15A3E58432}"/>
              </a:ext>
            </a:extLst>
          </p:cNvPr>
          <p:cNvSpPr>
            <a:spLocks noGrp="1"/>
          </p:cNvSpPr>
          <p:nvPr>
            <p:ph sz="half" idx="34"/>
          </p:nvPr>
        </p:nvSpPr>
        <p:spPr>
          <a:xfrm>
            <a:off x="2428976" y="556726"/>
            <a:ext cx="2133000" cy="2790000"/>
          </a:xfrm>
          <a:prstGeom prst="rect">
            <a:avLst/>
          </a:prstGeom>
          <a:solidFill>
            <a:schemeClr val="bg1"/>
          </a:solidFill>
        </p:spPr>
        <p:txBody>
          <a:bodyPr lIns="180000" tIns="180000" rIns="180000" bIns="180000" anchor="ctr" anchorCtr="0">
            <a:noAutofit/>
          </a:bodyPr>
          <a:lstStyle>
            <a:lvl1pPr marL="0" indent="0" algn="r">
              <a:buFontTx/>
              <a:buNone/>
              <a:defRPr sz="1350" baseline="0"/>
            </a:lvl1pPr>
          </a:lstStyle>
          <a:p>
            <a:pPr lvl="0"/>
            <a:r>
              <a:rPr lang="de-DE"/>
              <a:t>Textmasterformat bearbeiten</a:t>
            </a:r>
          </a:p>
        </p:txBody>
      </p:sp>
      <p:sp>
        <p:nvSpPr>
          <p:cNvPr id="29" name="Textplatzhalter 5">
            <a:extLst>
              <a:ext uri="{FF2B5EF4-FFF2-40B4-BE49-F238E27FC236}">
                <a16:creationId xmlns:a16="http://schemas.microsoft.com/office/drawing/2014/main" id="{5D626B14-1DAD-4F12-A4D2-D482562CE776}"/>
              </a:ext>
            </a:extLst>
          </p:cNvPr>
          <p:cNvSpPr>
            <a:spLocks noGrp="1"/>
          </p:cNvSpPr>
          <p:nvPr>
            <p:ph type="body" sz="quarter" idx="35" hasCustomPrompt="1"/>
          </p:nvPr>
        </p:nvSpPr>
        <p:spPr>
          <a:xfrm>
            <a:off x="4807012" y="3202726"/>
            <a:ext cx="1890000" cy="144000"/>
          </a:xfrm>
          <a:prstGeom prst="rect">
            <a:avLst/>
          </a:prstGeom>
          <a:solidFill>
            <a:schemeClr val="bg2">
              <a:lumMod val="75000"/>
            </a:schemeClr>
          </a:solidFill>
        </p:spPr>
        <p:txBody>
          <a:bodyPr lIns="108000" rIns="108000" anchor="ctr" anchorCtr="0">
            <a:noAutofit/>
          </a:bodyPr>
          <a:lstStyle>
            <a:lvl1pPr marL="0" indent="0" algn="r">
              <a:buFontTx/>
              <a:buNone/>
              <a:defRPr sz="506" baseline="0">
                <a:solidFill>
                  <a:schemeClr val="bg1"/>
                </a:solidFill>
              </a:defRPr>
            </a:lvl1pPr>
          </a:lstStyle>
          <a:p>
            <a:r>
              <a:rPr lang="de-DE" dirty="0">
                <a:solidFill>
                  <a:schemeClr val="bg1"/>
                </a:solidFill>
              </a:rPr>
              <a:t>Fotonachweis</a:t>
            </a:r>
          </a:p>
        </p:txBody>
      </p:sp>
      <p:sp>
        <p:nvSpPr>
          <p:cNvPr id="30" name="Bildplatzhalter 2">
            <a:extLst>
              <a:ext uri="{FF2B5EF4-FFF2-40B4-BE49-F238E27FC236}">
                <a16:creationId xmlns:a16="http://schemas.microsoft.com/office/drawing/2014/main" id="{EFA22EB3-7565-45C6-8FBC-9BBC1DA2CD42}"/>
              </a:ext>
            </a:extLst>
          </p:cNvPr>
          <p:cNvSpPr>
            <a:spLocks noGrp="1"/>
          </p:cNvSpPr>
          <p:nvPr>
            <p:ph type="pic" idx="36"/>
          </p:nvPr>
        </p:nvSpPr>
        <p:spPr>
          <a:xfrm>
            <a:off x="2426534" y="3454727"/>
            <a:ext cx="2133000" cy="2790000"/>
          </a:xfrm>
          <a:prstGeom prst="rect">
            <a:avLst/>
          </a:prstGeom>
          <a:solidFill>
            <a:schemeClr val="bg2">
              <a:lumMod val="75000"/>
            </a:schemeClr>
          </a:solidFill>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de-DE"/>
              <a:t>Bild durch Klicken auf Symbol hinzufügen</a:t>
            </a:r>
          </a:p>
        </p:txBody>
      </p:sp>
      <p:sp>
        <p:nvSpPr>
          <p:cNvPr id="31" name="Textplatzhalter 5">
            <a:extLst>
              <a:ext uri="{FF2B5EF4-FFF2-40B4-BE49-F238E27FC236}">
                <a16:creationId xmlns:a16="http://schemas.microsoft.com/office/drawing/2014/main" id="{F965ADA2-55CE-491F-B0D4-DA101F06FD59}"/>
              </a:ext>
            </a:extLst>
          </p:cNvPr>
          <p:cNvSpPr>
            <a:spLocks noGrp="1"/>
          </p:cNvSpPr>
          <p:nvPr>
            <p:ph type="body" sz="quarter" idx="37" hasCustomPrompt="1"/>
          </p:nvPr>
        </p:nvSpPr>
        <p:spPr>
          <a:xfrm>
            <a:off x="2669126" y="6100727"/>
            <a:ext cx="1890000" cy="144000"/>
          </a:xfrm>
          <a:prstGeom prst="rect">
            <a:avLst/>
          </a:prstGeom>
          <a:solidFill>
            <a:schemeClr val="bg2">
              <a:lumMod val="75000"/>
            </a:schemeClr>
          </a:solidFill>
        </p:spPr>
        <p:txBody>
          <a:bodyPr lIns="108000" rIns="108000" anchor="ctr" anchorCtr="0">
            <a:noAutofit/>
          </a:bodyPr>
          <a:lstStyle>
            <a:lvl1pPr marL="0" indent="0" algn="r">
              <a:buFontTx/>
              <a:buNone/>
              <a:defRPr sz="506" baseline="0">
                <a:solidFill>
                  <a:schemeClr val="bg1"/>
                </a:solidFill>
              </a:defRPr>
            </a:lvl1pPr>
          </a:lstStyle>
          <a:p>
            <a:r>
              <a:rPr lang="de-DE" dirty="0">
                <a:solidFill>
                  <a:schemeClr val="bg1"/>
                </a:solidFill>
              </a:rPr>
              <a:t>Fotonachweis</a:t>
            </a:r>
          </a:p>
        </p:txBody>
      </p:sp>
      <p:sp>
        <p:nvSpPr>
          <p:cNvPr id="32" name="Inhaltsplatzhalter 2">
            <a:extLst>
              <a:ext uri="{FF2B5EF4-FFF2-40B4-BE49-F238E27FC236}">
                <a16:creationId xmlns:a16="http://schemas.microsoft.com/office/drawing/2014/main" id="{9C17AB9E-A092-473B-ABFC-ADC09ED8FA3F}"/>
              </a:ext>
            </a:extLst>
          </p:cNvPr>
          <p:cNvSpPr>
            <a:spLocks noGrp="1"/>
          </p:cNvSpPr>
          <p:nvPr>
            <p:ph sz="half" idx="38"/>
          </p:nvPr>
        </p:nvSpPr>
        <p:spPr>
          <a:xfrm>
            <a:off x="4572000" y="3454727"/>
            <a:ext cx="2133000" cy="2790000"/>
          </a:xfrm>
          <a:prstGeom prst="rect">
            <a:avLst/>
          </a:prstGeom>
          <a:solidFill>
            <a:schemeClr val="bg1"/>
          </a:solidFill>
        </p:spPr>
        <p:txBody>
          <a:bodyPr lIns="180000" tIns="180000" rIns="180000" bIns="180000" anchor="ctr" anchorCtr="0">
            <a:noAutofit/>
          </a:bodyPr>
          <a:lstStyle>
            <a:lvl1pPr marL="0" indent="0" algn="l">
              <a:buFontTx/>
              <a:buNone/>
              <a:defRPr sz="1350" baseline="0"/>
            </a:lvl1pPr>
          </a:lstStyle>
          <a:p>
            <a:pPr lvl="0"/>
            <a:r>
              <a:rPr lang="de-DE"/>
              <a:t>Textmasterformat bearbeiten</a:t>
            </a:r>
          </a:p>
        </p:txBody>
      </p:sp>
    </p:spTree>
    <p:extLst>
      <p:ext uri="{BB962C8B-B14F-4D97-AF65-F5344CB8AC3E}">
        <p14:creationId xmlns:p14="http://schemas.microsoft.com/office/powerpoint/2010/main" val="30501944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ildkacheln PHILFAK">
    <p:bg>
      <p:bgPr>
        <a:pattFill prst="ltUpDiag">
          <a:fgClr>
            <a:schemeClr val="tx1">
              <a:lumMod val="50000"/>
              <a:lumOff val="50000"/>
            </a:schemeClr>
          </a:fgClr>
          <a:bgClr>
            <a:schemeClr val="bg1"/>
          </a:bgClr>
        </a:pattFill>
        <a:effectLst/>
      </p:bgPr>
    </p:bg>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6E9678F9-FE7B-44C4-B287-681F8858CDE3}"/>
              </a:ext>
            </a:extLst>
          </p:cNvPr>
          <p:cNvSpPr/>
          <p:nvPr/>
        </p:nvSpPr>
        <p:spPr>
          <a:xfrm>
            <a:off x="-1" y="0"/>
            <a:ext cx="6210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pic>
        <p:nvPicPr>
          <p:cNvPr id="22" name="Grafik 21">
            <a:extLst>
              <a:ext uri="{FF2B5EF4-FFF2-40B4-BE49-F238E27FC236}">
                <a16:creationId xmlns:a16="http://schemas.microsoft.com/office/drawing/2014/main" id="{71612C20-5ECF-41A7-9198-BFFE292097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6704" y="282874"/>
            <a:ext cx="1316995" cy="262914"/>
          </a:xfrm>
          <a:prstGeom prst="rect">
            <a:avLst/>
          </a:prstGeom>
        </p:spPr>
      </p:pic>
      <p:sp>
        <p:nvSpPr>
          <p:cNvPr id="29" name="Bildplatzhalter 2">
            <a:extLst>
              <a:ext uri="{FF2B5EF4-FFF2-40B4-BE49-F238E27FC236}">
                <a16:creationId xmlns:a16="http://schemas.microsoft.com/office/drawing/2014/main" id="{A529421E-A32A-4F96-B949-9C6E00BE01F0}"/>
              </a:ext>
            </a:extLst>
          </p:cNvPr>
          <p:cNvSpPr>
            <a:spLocks noGrp="1"/>
          </p:cNvSpPr>
          <p:nvPr>
            <p:ph type="pic" idx="20"/>
          </p:nvPr>
        </p:nvSpPr>
        <p:spPr>
          <a:xfrm>
            <a:off x="4564420" y="556726"/>
            <a:ext cx="2133000" cy="2790000"/>
          </a:xfrm>
          <a:prstGeom prst="rect">
            <a:avLst/>
          </a:prstGeom>
          <a:solidFill>
            <a:schemeClr val="bg2">
              <a:lumMod val="75000"/>
            </a:schemeClr>
          </a:solidFill>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de-DE"/>
              <a:t>Bild durch Klicken auf Symbol hinzufügen</a:t>
            </a:r>
          </a:p>
        </p:txBody>
      </p:sp>
      <p:sp>
        <p:nvSpPr>
          <p:cNvPr id="30" name="Titel 1">
            <a:extLst>
              <a:ext uri="{FF2B5EF4-FFF2-40B4-BE49-F238E27FC236}">
                <a16:creationId xmlns:a16="http://schemas.microsoft.com/office/drawing/2014/main" id="{13F869FC-E5F6-43EC-848C-A00BE44C3CB8}"/>
              </a:ext>
            </a:extLst>
          </p:cNvPr>
          <p:cNvSpPr>
            <a:spLocks noGrp="1"/>
          </p:cNvSpPr>
          <p:nvPr>
            <p:ph type="title"/>
          </p:nvPr>
        </p:nvSpPr>
        <p:spPr>
          <a:xfrm>
            <a:off x="334034" y="556728"/>
            <a:ext cx="2092501" cy="2898001"/>
          </a:xfrm>
          <a:prstGeom prst="rect">
            <a:avLst/>
          </a:prstGeom>
        </p:spPr>
        <p:txBody>
          <a:bodyPr lIns="0" rIns="180000" anchor="ctr" anchorCtr="0">
            <a:noAutofit/>
          </a:bodyPr>
          <a:lstStyle>
            <a:lvl1pPr>
              <a:defRPr sz="1800" b="0" baseline="0"/>
            </a:lvl1pPr>
          </a:lstStyle>
          <a:p>
            <a:r>
              <a:rPr lang="de-DE"/>
              <a:t>Titelmasterformat durch Klicken bearbeiten</a:t>
            </a:r>
            <a:endParaRPr lang="de-DE" dirty="0"/>
          </a:p>
        </p:txBody>
      </p:sp>
      <p:sp>
        <p:nvSpPr>
          <p:cNvPr id="31" name="Bildplatzhalter 2">
            <a:extLst>
              <a:ext uri="{FF2B5EF4-FFF2-40B4-BE49-F238E27FC236}">
                <a16:creationId xmlns:a16="http://schemas.microsoft.com/office/drawing/2014/main" id="{7227F6B2-61F5-4971-B893-231493F110C8}"/>
              </a:ext>
            </a:extLst>
          </p:cNvPr>
          <p:cNvSpPr>
            <a:spLocks noGrp="1"/>
          </p:cNvSpPr>
          <p:nvPr>
            <p:ph type="pic" idx="28"/>
          </p:nvPr>
        </p:nvSpPr>
        <p:spPr>
          <a:xfrm>
            <a:off x="6697827" y="3454728"/>
            <a:ext cx="2092500" cy="2790000"/>
          </a:xfrm>
          <a:prstGeom prst="rect">
            <a:avLst/>
          </a:prstGeom>
          <a:solidFill>
            <a:schemeClr val="bg2">
              <a:lumMod val="75000"/>
            </a:schemeClr>
          </a:solidFill>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de-DE"/>
              <a:t>Bild durch Klicken auf Symbol hinzufügen</a:t>
            </a:r>
          </a:p>
        </p:txBody>
      </p:sp>
      <p:sp>
        <p:nvSpPr>
          <p:cNvPr id="32" name="Inhaltsplatzhalter 2">
            <a:extLst>
              <a:ext uri="{FF2B5EF4-FFF2-40B4-BE49-F238E27FC236}">
                <a16:creationId xmlns:a16="http://schemas.microsoft.com/office/drawing/2014/main" id="{B090E6AB-CDD1-4118-991D-993E477F7F8E}"/>
              </a:ext>
            </a:extLst>
          </p:cNvPr>
          <p:cNvSpPr>
            <a:spLocks noGrp="1"/>
          </p:cNvSpPr>
          <p:nvPr>
            <p:ph sz="half" idx="29"/>
          </p:nvPr>
        </p:nvSpPr>
        <p:spPr>
          <a:xfrm>
            <a:off x="4604513" y="3454728"/>
            <a:ext cx="2092500" cy="2790000"/>
          </a:xfrm>
          <a:prstGeom prst="rect">
            <a:avLst/>
          </a:prstGeom>
          <a:solidFill>
            <a:schemeClr val="bg1"/>
          </a:solidFill>
        </p:spPr>
        <p:txBody>
          <a:bodyPr lIns="180000" tIns="180000" rIns="180000" bIns="180000" anchor="ctr" anchorCtr="0">
            <a:noAutofit/>
          </a:bodyPr>
          <a:lstStyle>
            <a:lvl1pPr marL="0" indent="0" algn="r">
              <a:buFontTx/>
              <a:buNone/>
              <a:defRPr sz="1350" baseline="0"/>
            </a:lvl1pPr>
          </a:lstStyle>
          <a:p>
            <a:pPr lvl="0"/>
            <a:r>
              <a:rPr lang="de-DE"/>
              <a:t>Textmasterformat bearbeiten</a:t>
            </a:r>
          </a:p>
        </p:txBody>
      </p:sp>
      <p:sp>
        <p:nvSpPr>
          <p:cNvPr id="33" name="Bildplatzhalter 2">
            <a:extLst>
              <a:ext uri="{FF2B5EF4-FFF2-40B4-BE49-F238E27FC236}">
                <a16:creationId xmlns:a16="http://schemas.microsoft.com/office/drawing/2014/main" id="{2186656B-F1C5-4B2E-AD18-C8FD4078B0A3}"/>
              </a:ext>
            </a:extLst>
          </p:cNvPr>
          <p:cNvSpPr>
            <a:spLocks noGrp="1"/>
          </p:cNvSpPr>
          <p:nvPr>
            <p:ph type="pic" idx="31"/>
          </p:nvPr>
        </p:nvSpPr>
        <p:spPr>
          <a:xfrm>
            <a:off x="2428976" y="3454728"/>
            <a:ext cx="2092500" cy="2790000"/>
          </a:xfrm>
          <a:prstGeom prst="rect">
            <a:avLst/>
          </a:prstGeom>
          <a:solidFill>
            <a:schemeClr val="bg2">
              <a:lumMod val="75000"/>
            </a:schemeClr>
          </a:solidFill>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de-DE"/>
              <a:t>Bild durch Klicken auf Symbol hinzufügen</a:t>
            </a:r>
          </a:p>
        </p:txBody>
      </p:sp>
      <p:sp>
        <p:nvSpPr>
          <p:cNvPr id="34" name="Inhaltsplatzhalter 2">
            <a:extLst>
              <a:ext uri="{FF2B5EF4-FFF2-40B4-BE49-F238E27FC236}">
                <a16:creationId xmlns:a16="http://schemas.microsoft.com/office/drawing/2014/main" id="{2C5832AE-17BF-4449-9D30-9C499286AEA2}"/>
              </a:ext>
            </a:extLst>
          </p:cNvPr>
          <p:cNvSpPr>
            <a:spLocks noGrp="1"/>
          </p:cNvSpPr>
          <p:nvPr>
            <p:ph sz="half" idx="32"/>
          </p:nvPr>
        </p:nvSpPr>
        <p:spPr>
          <a:xfrm>
            <a:off x="335662" y="3454728"/>
            <a:ext cx="2092500" cy="2790000"/>
          </a:xfrm>
          <a:prstGeom prst="rect">
            <a:avLst/>
          </a:prstGeom>
          <a:solidFill>
            <a:schemeClr val="bg1"/>
          </a:solidFill>
        </p:spPr>
        <p:txBody>
          <a:bodyPr lIns="180000" tIns="180000" rIns="180000" bIns="180000" anchor="ctr" anchorCtr="0">
            <a:noAutofit/>
          </a:bodyPr>
          <a:lstStyle>
            <a:lvl1pPr marL="0" indent="0" algn="r">
              <a:buFontTx/>
              <a:buNone/>
              <a:defRPr sz="1350" baseline="0"/>
            </a:lvl1pPr>
          </a:lstStyle>
          <a:p>
            <a:pPr lvl="0"/>
            <a:r>
              <a:rPr lang="de-DE"/>
              <a:t>Textmasterformat bearbeiten</a:t>
            </a:r>
          </a:p>
        </p:txBody>
      </p:sp>
      <p:sp>
        <p:nvSpPr>
          <p:cNvPr id="35" name="Rechteck 34">
            <a:extLst>
              <a:ext uri="{FF2B5EF4-FFF2-40B4-BE49-F238E27FC236}">
                <a16:creationId xmlns:a16="http://schemas.microsoft.com/office/drawing/2014/main" id="{772B9417-C932-4A4C-9F0D-699C6D682FEE}"/>
              </a:ext>
            </a:extLst>
          </p:cNvPr>
          <p:cNvSpPr/>
          <p:nvPr/>
        </p:nvSpPr>
        <p:spPr>
          <a:xfrm>
            <a:off x="2428163" y="3346729"/>
            <a:ext cx="4268850" cy="10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36" name="Inhaltsplatzhalter 2">
            <a:extLst>
              <a:ext uri="{FF2B5EF4-FFF2-40B4-BE49-F238E27FC236}">
                <a16:creationId xmlns:a16="http://schemas.microsoft.com/office/drawing/2014/main" id="{5B0DB0C7-0B34-46C3-8740-DF038579EC67}"/>
              </a:ext>
            </a:extLst>
          </p:cNvPr>
          <p:cNvSpPr>
            <a:spLocks noGrp="1"/>
          </p:cNvSpPr>
          <p:nvPr>
            <p:ph sz="half" idx="34"/>
          </p:nvPr>
        </p:nvSpPr>
        <p:spPr>
          <a:xfrm>
            <a:off x="2428976" y="556726"/>
            <a:ext cx="2133000" cy="2790000"/>
          </a:xfrm>
          <a:prstGeom prst="rect">
            <a:avLst/>
          </a:prstGeom>
          <a:solidFill>
            <a:schemeClr val="bg1"/>
          </a:solidFill>
        </p:spPr>
        <p:txBody>
          <a:bodyPr lIns="180000" tIns="180000" rIns="180000" bIns="180000" anchor="ctr" anchorCtr="0">
            <a:noAutofit/>
          </a:bodyPr>
          <a:lstStyle>
            <a:lvl1pPr marL="0" indent="0" algn="r">
              <a:buFontTx/>
              <a:buNone/>
              <a:defRPr sz="1350" baseline="0"/>
            </a:lvl1pPr>
          </a:lstStyle>
          <a:p>
            <a:pPr lvl="0"/>
            <a:r>
              <a:rPr lang="de-DE"/>
              <a:t>Textmasterformat bearbeiten</a:t>
            </a:r>
          </a:p>
        </p:txBody>
      </p:sp>
      <p:sp>
        <p:nvSpPr>
          <p:cNvPr id="37" name="Textplatzhalter 5">
            <a:extLst>
              <a:ext uri="{FF2B5EF4-FFF2-40B4-BE49-F238E27FC236}">
                <a16:creationId xmlns:a16="http://schemas.microsoft.com/office/drawing/2014/main" id="{3294CADF-4319-499F-AF4D-5CC292764C4B}"/>
              </a:ext>
            </a:extLst>
          </p:cNvPr>
          <p:cNvSpPr>
            <a:spLocks noGrp="1"/>
          </p:cNvSpPr>
          <p:nvPr>
            <p:ph type="body" sz="quarter" idx="24" hasCustomPrompt="1"/>
          </p:nvPr>
        </p:nvSpPr>
        <p:spPr>
          <a:xfrm>
            <a:off x="2631884" y="6100727"/>
            <a:ext cx="1890000" cy="144000"/>
          </a:xfrm>
          <a:prstGeom prst="rect">
            <a:avLst/>
          </a:prstGeom>
          <a:solidFill>
            <a:schemeClr val="bg2">
              <a:lumMod val="75000"/>
            </a:schemeClr>
          </a:solidFill>
        </p:spPr>
        <p:txBody>
          <a:bodyPr lIns="108000" rIns="108000" anchor="ctr" anchorCtr="0">
            <a:noAutofit/>
          </a:bodyPr>
          <a:lstStyle>
            <a:lvl1pPr marL="0" indent="0" algn="r">
              <a:buFontTx/>
              <a:buNone/>
              <a:defRPr sz="506" baseline="0">
                <a:solidFill>
                  <a:schemeClr val="bg1"/>
                </a:solidFill>
              </a:defRPr>
            </a:lvl1pPr>
          </a:lstStyle>
          <a:p>
            <a:r>
              <a:rPr lang="de-DE" dirty="0">
                <a:solidFill>
                  <a:schemeClr val="bg1"/>
                </a:solidFill>
              </a:rPr>
              <a:t>Fotonachweis</a:t>
            </a:r>
          </a:p>
        </p:txBody>
      </p:sp>
      <p:sp>
        <p:nvSpPr>
          <p:cNvPr id="38" name="Textplatzhalter 5">
            <a:extLst>
              <a:ext uri="{FF2B5EF4-FFF2-40B4-BE49-F238E27FC236}">
                <a16:creationId xmlns:a16="http://schemas.microsoft.com/office/drawing/2014/main" id="{5012FBA2-509A-44B7-8EE5-4B0F2967A6DD}"/>
              </a:ext>
            </a:extLst>
          </p:cNvPr>
          <p:cNvSpPr>
            <a:spLocks noGrp="1"/>
          </p:cNvSpPr>
          <p:nvPr>
            <p:ph type="body" sz="quarter" idx="35" hasCustomPrompt="1"/>
          </p:nvPr>
        </p:nvSpPr>
        <p:spPr>
          <a:xfrm>
            <a:off x="4807012" y="3202726"/>
            <a:ext cx="1890000" cy="144000"/>
          </a:xfrm>
          <a:prstGeom prst="rect">
            <a:avLst/>
          </a:prstGeom>
          <a:solidFill>
            <a:schemeClr val="bg2">
              <a:lumMod val="75000"/>
            </a:schemeClr>
          </a:solidFill>
        </p:spPr>
        <p:txBody>
          <a:bodyPr lIns="108000" rIns="108000" anchor="ctr" anchorCtr="0">
            <a:noAutofit/>
          </a:bodyPr>
          <a:lstStyle>
            <a:lvl1pPr marL="0" indent="0" algn="r">
              <a:buFontTx/>
              <a:buNone/>
              <a:defRPr sz="506" baseline="0">
                <a:solidFill>
                  <a:schemeClr val="bg1"/>
                </a:solidFill>
              </a:defRPr>
            </a:lvl1pPr>
          </a:lstStyle>
          <a:p>
            <a:r>
              <a:rPr lang="de-DE" dirty="0">
                <a:solidFill>
                  <a:schemeClr val="bg1"/>
                </a:solidFill>
              </a:rPr>
              <a:t>Fotonachweis</a:t>
            </a:r>
          </a:p>
        </p:txBody>
      </p:sp>
      <p:sp>
        <p:nvSpPr>
          <p:cNvPr id="39" name="Textplatzhalter 5">
            <a:extLst>
              <a:ext uri="{FF2B5EF4-FFF2-40B4-BE49-F238E27FC236}">
                <a16:creationId xmlns:a16="http://schemas.microsoft.com/office/drawing/2014/main" id="{E121EF67-268A-4482-90D9-FE9C0A9D2709}"/>
              </a:ext>
            </a:extLst>
          </p:cNvPr>
          <p:cNvSpPr>
            <a:spLocks noGrp="1"/>
          </p:cNvSpPr>
          <p:nvPr>
            <p:ph type="body" sz="quarter" idx="36" hasCustomPrompt="1"/>
          </p:nvPr>
        </p:nvSpPr>
        <p:spPr>
          <a:xfrm>
            <a:off x="6900327" y="6100727"/>
            <a:ext cx="1890000" cy="144000"/>
          </a:xfrm>
          <a:prstGeom prst="rect">
            <a:avLst/>
          </a:prstGeom>
          <a:solidFill>
            <a:schemeClr val="bg2">
              <a:lumMod val="75000"/>
            </a:schemeClr>
          </a:solidFill>
        </p:spPr>
        <p:txBody>
          <a:bodyPr lIns="108000" rIns="108000" anchor="ctr" anchorCtr="0">
            <a:noAutofit/>
          </a:bodyPr>
          <a:lstStyle>
            <a:lvl1pPr marL="0" indent="0" algn="r">
              <a:buFontTx/>
              <a:buNone/>
              <a:defRPr sz="506" baseline="0">
                <a:solidFill>
                  <a:schemeClr val="bg1"/>
                </a:solidFill>
              </a:defRPr>
            </a:lvl1pPr>
          </a:lstStyle>
          <a:p>
            <a:r>
              <a:rPr lang="de-DE" dirty="0">
                <a:solidFill>
                  <a:schemeClr val="bg1"/>
                </a:solidFill>
              </a:rPr>
              <a:t>Fotonachweis</a:t>
            </a:r>
          </a:p>
        </p:txBody>
      </p:sp>
    </p:spTree>
    <p:extLst>
      <p:ext uri="{BB962C8B-B14F-4D97-AF65-F5344CB8AC3E}">
        <p14:creationId xmlns:p14="http://schemas.microsoft.com/office/powerpoint/2010/main" val="27054756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Zitat PHILFAK">
    <p:bg>
      <p:bgPr>
        <a:solidFill>
          <a:schemeClr val="bg2"/>
        </a:solid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F6F28A68-7707-429A-9457-435C7970EB42}"/>
              </a:ext>
            </a:extLst>
          </p:cNvPr>
          <p:cNvSpPr/>
          <p:nvPr/>
        </p:nvSpPr>
        <p:spPr>
          <a:xfrm>
            <a:off x="521494" y="3699000"/>
            <a:ext cx="1080000" cy="1440000"/>
          </a:xfrm>
          <a:prstGeom prst="rect">
            <a:avLst/>
          </a:prstGeom>
          <a:pattFill prst="lt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8" name="Rechteck 7">
            <a:extLst>
              <a:ext uri="{FF2B5EF4-FFF2-40B4-BE49-F238E27FC236}">
                <a16:creationId xmlns:a16="http://schemas.microsoft.com/office/drawing/2014/main" id="{7D450A03-65BF-460A-9CBB-7267FD5D8053}"/>
              </a:ext>
            </a:extLst>
          </p:cNvPr>
          <p:cNvSpPr/>
          <p:nvPr/>
        </p:nvSpPr>
        <p:spPr>
          <a:xfrm>
            <a:off x="791494" y="2079000"/>
            <a:ext cx="2025000" cy="270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9" name="Textplatzhalter 4">
            <a:extLst>
              <a:ext uri="{FF2B5EF4-FFF2-40B4-BE49-F238E27FC236}">
                <a16:creationId xmlns:a16="http://schemas.microsoft.com/office/drawing/2014/main" id="{B6FADAA5-7F93-417C-A2C9-60C5AE973102}"/>
              </a:ext>
            </a:extLst>
          </p:cNvPr>
          <p:cNvSpPr>
            <a:spLocks noGrp="1"/>
          </p:cNvSpPr>
          <p:nvPr>
            <p:ph type="body" sz="quarter" idx="10" hasCustomPrompt="1"/>
          </p:nvPr>
        </p:nvSpPr>
        <p:spPr>
          <a:xfrm>
            <a:off x="2816495" y="1269000"/>
            <a:ext cx="5806013" cy="4320000"/>
          </a:xfrm>
          <a:prstGeom prst="rect">
            <a:avLst/>
          </a:prstGeom>
        </p:spPr>
        <p:txBody>
          <a:bodyPr anchor="ctr" anchorCtr="0">
            <a:normAutofit/>
          </a:bodyPr>
          <a:lstStyle>
            <a:lvl1pPr marL="0" indent="0" algn="ctr">
              <a:buFontTx/>
              <a:buNone/>
              <a:defRPr sz="2363" baseline="0"/>
            </a:lvl1pPr>
          </a:lstStyle>
          <a:p>
            <a:pPr lvl="0"/>
            <a:r>
              <a:rPr lang="de-DE" dirty="0"/>
              <a:t>„Hier kann ein Zitat stehen.“</a:t>
            </a:r>
          </a:p>
        </p:txBody>
      </p:sp>
      <p:pic>
        <p:nvPicPr>
          <p:cNvPr id="10" name="Grafik 9">
            <a:extLst>
              <a:ext uri="{FF2B5EF4-FFF2-40B4-BE49-F238E27FC236}">
                <a16:creationId xmlns:a16="http://schemas.microsoft.com/office/drawing/2014/main" id="{DDAA7AFC-ECF3-4301-91D1-C8199E4926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785" y="282874"/>
            <a:ext cx="1316995" cy="262914"/>
          </a:xfrm>
          <a:prstGeom prst="rect">
            <a:avLst/>
          </a:prstGeom>
        </p:spPr>
      </p:pic>
    </p:spTree>
    <p:extLst>
      <p:ext uri="{BB962C8B-B14F-4D97-AF65-F5344CB8AC3E}">
        <p14:creationId xmlns:p14="http://schemas.microsoft.com/office/powerpoint/2010/main" val="28246140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Zitat und Bild PHILFAK">
    <p:bg>
      <p:bgPr>
        <a:solidFill>
          <a:schemeClr val="bg2"/>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F17793C-7E12-48FE-89B4-226AD4896F3A}"/>
              </a:ext>
            </a:extLst>
          </p:cNvPr>
          <p:cNvSpPr/>
          <p:nvPr/>
        </p:nvSpPr>
        <p:spPr>
          <a:xfrm>
            <a:off x="521494" y="3699000"/>
            <a:ext cx="1080000" cy="1440000"/>
          </a:xfrm>
          <a:prstGeom prst="rect">
            <a:avLst/>
          </a:prstGeom>
          <a:pattFill prst="lt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6" name="Bildplatzhalter 2">
            <a:extLst>
              <a:ext uri="{FF2B5EF4-FFF2-40B4-BE49-F238E27FC236}">
                <a16:creationId xmlns:a16="http://schemas.microsoft.com/office/drawing/2014/main" id="{0A4B087C-5757-4E5F-9FD5-25F39B7E22D4}"/>
              </a:ext>
            </a:extLst>
          </p:cNvPr>
          <p:cNvSpPr>
            <a:spLocks noGrp="1"/>
          </p:cNvSpPr>
          <p:nvPr>
            <p:ph type="pic" idx="31"/>
          </p:nvPr>
        </p:nvSpPr>
        <p:spPr>
          <a:xfrm>
            <a:off x="791494" y="2079001"/>
            <a:ext cx="2025000" cy="2700001"/>
          </a:xfrm>
          <a:prstGeom prst="rect">
            <a:avLst/>
          </a:prstGeom>
          <a:solidFill>
            <a:schemeClr val="bg2">
              <a:lumMod val="75000"/>
            </a:schemeClr>
          </a:solidFill>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de-DE"/>
              <a:t>Bild durch Klicken auf Symbol hinzufügen</a:t>
            </a:r>
          </a:p>
        </p:txBody>
      </p:sp>
      <p:sp>
        <p:nvSpPr>
          <p:cNvPr id="8" name="Textplatzhalter 5">
            <a:extLst>
              <a:ext uri="{FF2B5EF4-FFF2-40B4-BE49-F238E27FC236}">
                <a16:creationId xmlns:a16="http://schemas.microsoft.com/office/drawing/2014/main" id="{1F63DECE-1DC9-475E-AF0B-7332F45D2C6B}"/>
              </a:ext>
            </a:extLst>
          </p:cNvPr>
          <p:cNvSpPr>
            <a:spLocks noGrp="1"/>
          </p:cNvSpPr>
          <p:nvPr>
            <p:ph type="body" sz="quarter" idx="24" hasCustomPrompt="1"/>
          </p:nvPr>
        </p:nvSpPr>
        <p:spPr>
          <a:xfrm>
            <a:off x="1601494" y="4634999"/>
            <a:ext cx="1215000" cy="144000"/>
          </a:xfrm>
          <a:prstGeom prst="rect">
            <a:avLst/>
          </a:prstGeom>
          <a:solidFill>
            <a:schemeClr val="bg2">
              <a:lumMod val="75000"/>
            </a:schemeClr>
          </a:solidFill>
        </p:spPr>
        <p:txBody>
          <a:bodyPr lIns="108000" rIns="108000" anchor="ctr" anchorCtr="0">
            <a:noAutofit/>
          </a:bodyPr>
          <a:lstStyle>
            <a:lvl1pPr marL="0" indent="0" algn="r">
              <a:buFontTx/>
              <a:buNone/>
              <a:defRPr sz="506" baseline="0">
                <a:solidFill>
                  <a:schemeClr val="bg1"/>
                </a:solidFill>
              </a:defRPr>
            </a:lvl1pPr>
          </a:lstStyle>
          <a:p>
            <a:r>
              <a:rPr lang="de-DE" dirty="0">
                <a:solidFill>
                  <a:schemeClr val="bg1"/>
                </a:solidFill>
              </a:rPr>
              <a:t>Fotonachweis</a:t>
            </a:r>
          </a:p>
        </p:txBody>
      </p:sp>
      <p:sp>
        <p:nvSpPr>
          <p:cNvPr id="5" name="Textplatzhalter 4">
            <a:extLst>
              <a:ext uri="{FF2B5EF4-FFF2-40B4-BE49-F238E27FC236}">
                <a16:creationId xmlns:a16="http://schemas.microsoft.com/office/drawing/2014/main" id="{F8FFFF7C-7659-4600-A40D-D2A78716C387}"/>
              </a:ext>
            </a:extLst>
          </p:cNvPr>
          <p:cNvSpPr>
            <a:spLocks noGrp="1"/>
          </p:cNvSpPr>
          <p:nvPr>
            <p:ph type="body" sz="quarter" idx="10" hasCustomPrompt="1"/>
          </p:nvPr>
        </p:nvSpPr>
        <p:spPr>
          <a:xfrm>
            <a:off x="2816495" y="1269000"/>
            <a:ext cx="5806013" cy="4320000"/>
          </a:xfrm>
          <a:prstGeom prst="rect">
            <a:avLst/>
          </a:prstGeom>
        </p:spPr>
        <p:txBody>
          <a:bodyPr anchor="ctr" anchorCtr="0">
            <a:normAutofit/>
          </a:bodyPr>
          <a:lstStyle>
            <a:lvl1pPr marL="0" indent="0" algn="ctr">
              <a:buFontTx/>
              <a:buNone/>
              <a:defRPr sz="2363" baseline="0"/>
            </a:lvl1pPr>
          </a:lstStyle>
          <a:p>
            <a:pPr lvl="0"/>
            <a:r>
              <a:rPr lang="de-DE" dirty="0"/>
              <a:t>„Hier kann ein Zitat stehen.“</a:t>
            </a:r>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784" y="282874"/>
            <a:ext cx="1316995" cy="262914"/>
          </a:xfrm>
          <a:prstGeom prst="rect">
            <a:avLst/>
          </a:prstGeom>
        </p:spPr>
      </p:pic>
    </p:spTree>
    <p:extLst>
      <p:ext uri="{BB962C8B-B14F-4D97-AF65-F5344CB8AC3E}">
        <p14:creationId xmlns:p14="http://schemas.microsoft.com/office/powerpoint/2010/main" val="6941938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Zahlen und Fakten PHILFAK">
    <p:bg>
      <p:bgPr>
        <a:solidFill>
          <a:schemeClr val="bg2"/>
        </a:solidFill>
        <a:effectLst/>
      </p:bgPr>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340EBCD-8D43-4CCD-B192-92E55B65BDBA}"/>
              </a:ext>
            </a:extLst>
          </p:cNvPr>
          <p:cNvSpPr/>
          <p:nvPr/>
        </p:nvSpPr>
        <p:spPr>
          <a:xfrm>
            <a:off x="0" y="1629700"/>
            <a:ext cx="9144000" cy="4860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15" name="Inhaltsplatzhalter 2">
            <a:extLst>
              <a:ext uri="{FF2B5EF4-FFF2-40B4-BE49-F238E27FC236}">
                <a16:creationId xmlns:a16="http://schemas.microsoft.com/office/drawing/2014/main" id="{15ED0031-0456-411B-82B1-33B6A72A7206}"/>
              </a:ext>
            </a:extLst>
          </p:cNvPr>
          <p:cNvSpPr>
            <a:spLocks noGrp="1"/>
          </p:cNvSpPr>
          <p:nvPr>
            <p:ph sz="half" idx="28" hasCustomPrompt="1"/>
          </p:nvPr>
        </p:nvSpPr>
        <p:spPr>
          <a:xfrm>
            <a:off x="2547000" y="4741128"/>
            <a:ext cx="4050000" cy="1080000"/>
          </a:xfrm>
          <a:prstGeom prst="rect">
            <a:avLst/>
          </a:prstGeom>
          <a:solidFill>
            <a:schemeClr val="bg2"/>
          </a:solidFill>
        </p:spPr>
        <p:txBody>
          <a:bodyPr anchor="ctr" anchorCtr="0">
            <a:noAutofit/>
          </a:bodyPr>
          <a:lstStyle>
            <a:lvl1pPr marL="0" indent="0" algn="ctr">
              <a:buFontTx/>
              <a:buNone/>
              <a:defRPr sz="4050" baseline="0"/>
            </a:lvl1pPr>
          </a:lstStyle>
          <a:p>
            <a:pPr lvl="0"/>
            <a:r>
              <a:rPr lang="de-DE" dirty="0"/>
              <a:t>Zahl</a:t>
            </a:r>
          </a:p>
        </p:txBody>
      </p:sp>
      <p:sp>
        <p:nvSpPr>
          <p:cNvPr id="16" name="Inhaltsplatzhalter 2">
            <a:extLst>
              <a:ext uri="{FF2B5EF4-FFF2-40B4-BE49-F238E27FC236}">
                <a16:creationId xmlns:a16="http://schemas.microsoft.com/office/drawing/2014/main" id="{FC58A33C-BB3C-4FEA-B4CE-A878503B4384}"/>
              </a:ext>
            </a:extLst>
          </p:cNvPr>
          <p:cNvSpPr>
            <a:spLocks noGrp="1"/>
          </p:cNvSpPr>
          <p:nvPr>
            <p:ph sz="half" idx="29" hasCustomPrompt="1"/>
          </p:nvPr>
        </p:nvSpPr>
        <p:spPr>
          <a:xfrm>
            <a:off x="2547000" y="3553610"/>
            <a:ext cx="4050000" cy="1080000"/>
          </a:xfrm>
          <a:prstGeom prst="rect">
            <a:avLst/>
          </a:prstGeom>
          <a:solidFill>
            <a:schemeClr val="bg2"/>
          </a:solidFill>
        </p:spPr>
        <p:txBody>
          <a:bodyPr anchor="ctr" anchorCtr="0">
            <a:noAutofit/>
          </a:bodyPr>
          <a:lstStyle>
            <a:lvl1pPr marL="0" indent="0" algn="ctr">
              <a:buFontTx/>
              <a:buNone/>
              <a:defRPr sz="4050" baseline="0"/>
            </a:lvl1pPr>
          </a:lstStyle>
          <a:p>
            <a:pPr lvl="0"/>
            <a:r>
              <a:rPr lang="de-DE" dirty="0"/>
              <a:t>Zahl</a:t>
            </a:r>
          </a:p>
        </p:txBody>
      </p:sp>
      <p:sp>
        <p:nvSpPr>
          <p:cNvPr id="17" name="Inhaltsplatzhalter 2">
            <a:extLst>
              <a:ext uri="{FF2B5EF4-FFF2-40B4-BE49-F238E27FC236}">
                <a16:creationId xmlns:a16="http://schemas.microsoft.com/office/drawing/2014/main" id="{B6203DB2-1EDF-427B-8D74-E86DABF84EC8}"/>
              </a:ext>
            </a:extLst>
          </p:cNvPr>
          <p:cNvSpPr>
            <a:spLocks noGrp="1"/>
          </p:cNvSpPr>
          <p:nvPr>
            <p:ph sz="half" idx="30" hasCustomPrompt="1"/>
          </p:nvPr>
        </p:nvSpPr>
        <p:spPr>
          <a:xfrm>
            <a:off x="2554132" y="2365609"/>
            <a:ext cx="4050000" cy="1080000"/>
          </a:xfrm>
          <a:prstGeom prst="rect">
            <a:avLst/>
          </a:prstGeom>
          <a:solidFill>
            <a:schemeClr val="bg2"/>
          </a:solidFill>
        </p:spPr>
        <p:txBody>
          <a:bodyPr anchor="ctr" anchorCtr="0">
            <a:noAutofit/>
          </a:bodyPr>
          <a:lstStyle>
            <a:lvl1pPr marL="0" indent="0" algn="ctr">
              <a:buFontTx/>
              <a:buNone/>
              <a:defRPr sz="4050" baseline="0"/>
            </a:lvl1pPr>
          </a:lstStyle>
          <a:p>
            <a:pPr lvl="0"/>
            <a:r>
              <a:rPr lang="de-DE" dirty="0"/>
              <a:t>Zahl</a:t>
            </a:r>
          </a:p>
        </p:txBody>
      </p:sp>
      <p:pic>
        <p:nvPicPr>
          <p:cNvPr id="18" name="Grafik 17">
            <a:extLst>
              <a:ext uri="{FF2B5EF4-FFF2-40B4-BE49-F238E27FC236}">
                <a16:creationId xmlns:a16="http://schemas.microsoft.com/office/drawing/2014/main" id="{7A1BE59D-E6AC-473C-A675-82D32FDDFB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785" y="282874"/>
            <a:ext cx="1316995" cy="262914"/>
          </a:xfrm>
          <a:prstGeom prst="rect">
            <a:avLst/>
          </a:prstGeom>
        </p:spPr>
      </p:pic>
      <p:sp>
        <p:nvSpPr>
          <p:cNvPr id="19" name="Rechteck 18">
            <a:extLst>
              <a:ext uri="{FF2B5EF4-FFF2-40B4-BE49-F238E27FC236}">
                <a16:creationId xmlns:a16="http://schemas.microsoft.com/office/drawing/2014/main" id="{5811E57C-7149-4591-93FF-D5DB2368A160}"/>
              </a:ext>
            </a:extLst>
          </p:cNvPr>
          <p:cNvSpPr/>
          <p:nvPr/>
        </p:nvSpPr>
        <p:spPr>
          <a:xfrm>
            <a:off x="2554132" y="4633610"/>
            <a:ext cx="4050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20" name="Rechteck 19">
            <a:extLst>
              <a:ext uri="{FF2B5EF4-FFF2-40B4-BE49-F238E27FC236}">
                <a16:creationId xmlns:a16="http://schemas.microsoft.com/office/drawing/2014/main" id="{DAA6D85E-D8A9-4444-9B21-445B23DBE0DE}"/>
              </a:ext>
            </a:extLst>
          </p:cNvPr>
          <p:cNvSpPr/>
          <p:nvPr/>
        </p:nvSpPr>
        <p:spPr>
          <a:xfrm>
            <a:off x="2554132" y="3446943"/>
            <a:ext cx="4050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21" name="Rechteck 20">
            <a:extLst>
              <a:ext uri="{FF2B5EF4-FFF2-40B4-BE49-F238E27FC236}">
                <a16:creationId xmlns:a16="http://schemas.microsoft.com/office/drawing/2014/main" id="{A36FABEA-9CE0-4535-B50B-C4CDB157EAA0}"/>
              </a:ext>
            </a:extLst>
          </p:cNvPr>
          <p:cNvSpPr/>
          <p:nvPr/>
        </p:nvSpPr>
        <p:spPr>
          <a:xfrm>
            <a:off x="0" y="1624458"/>
            <a:ext cx="9144000" cy="108001"/>
          </a:xfrm>
          <a:prstGeom prst="rect">
            <a:avLst/>
          </a:prstGeom>
          <a:pattFill prst="lt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22" name="Titel 1">
            <a:extLst>
              <a:ext uri="{FF2B5EF4-FFF2-40B4-BE49-F238E27FC236}">
                <a16:creationId xmlns:a16="http://schemas.microsoft.com/office/drawing/2014/main" id="{33A6A024-2767-4C31-9DAF-62CAE6F413C7}"/>
              </a:ext>
            </a:extLst>
          </p:cNvPr>
          <p:cNvSpPr>
            <a:spLocks noGrp="1"/>
          </p:cNvSpPr>
          <p:nvPr>
            <p:ph type="title" hasCustomPrompt="1"/>
          </p:nvPr>
        </p:nvSpPr>
        <p:spPr>
          <a:xfrm>
            <a:off x="521494" y="368184"/>
            <a:ext cx="6345000" cy="1080000"/>
          </a:xfrm>
          <a:prstGeom prst="rect">
            <a:avLst/>
          </a:prstGeom>
        </p:spPr>
        <p:txBody>
          <a:bodyPr lIns="0" rIns="0" anchor="b" anchorCtr="0">
            <a:noAutofit/>
          </a:bodyPr>
          <a:lstStyle>
            <a:lvl1pPr>
              <a:defRPr sz="2025" b="0" baseline="0"/>
            </a:lvl1pPr>
          </a:lstStyle>
          <a:p>
            <a:r>
              <a:rPr lang="de-DE" dirty="0"/>
              <a:t>Titel maximal zweizeilig hinzufügen</a:t>
            </a:r>
          </a:p>
        </p:txBody>
      </p:sp>
    </p:spTree>
    <p:extLst>
      <p:ext uri="{BB962C8B-B14F-4D97-AF65-F5344CB8AC3E}">
        <p14:creationId xmlns:p14="http://schemas.microsoft.com/office/powerpoint/2010/main" val="4586606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Fakt PHILFAK">
    <p:bg>
      <p:bgPr>
        <a:solidFill>
          <a:schemeClr val="bg2"/>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D4B5EEE7-1ED5-489A-A0A9-4A90EB8791DA}"/>
              </a:ext>
            </a:extLst>
          </p:cNvPr>
          <p:cNvSpPr/>
          <p:nvPr/>
        </p:nvSpPr>
        <p:spPr>
          <a:xfrm>
            <a:off x="0" y="1744220"/>
            <a:ext cx="9144000" cy="4745480"/>
          </a:xfrm>
          <a:prstGeom prst="rect">
            <a:avLst/>
          </a:prstGeom>
          <a:pattFill prst="lt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10" name="Inhaltsplatzhalter 2">
            <a:extLst>
              <a:ext uri="{FF2B5EF4-FFF2-40B4-BE49-F238E27FC236}">
                <a16:creationId xmlns:a16="http://schemas.microsoft.com/office/drawing/2014/main" id="{0E004BE2-C67A-4951-A407-5E2413895862}"/>
              </a:ext>
            </a:extLst>
          </p:cNvPr>
          <p:cNvSpPr>
            <a:spLocks noGrp="1"/>
          </p:cNvSpPr>
          <p:nvPr>
            <p:ph sz="half" idx="31" hasCustomPrompt="1"/>
          </p:nvPr>
        </p:nvSpPr>
        <p:spPr>
          <a:xfrm>
            <a:off x="522506" y="3429000"/>
            <a:ext cx="8100000" cy="1080000"/>
          </a:xfrm>
          <a:prstGeom prst="rect">
            <a:avLst/>
          </a:prstGeom>
          <a:solidFill>
            <a:schemeClr val="bg2"/>
          </a:solidFill>
        </p:spPr>
        <p:txBody>
          <a:bodyPr anchor="ctr" anchorCtr="0">
            <a:noAutofit/>
          </a:bodyPr>
          <a:lstStyle>
            <a:lvl1pPr marL="0" indent="0" algn="ctr">
              <a:buFontTx/>
              <a:buNone/>
              <a:defRPr sz="4050" baseline="0"/>
            </a:lvl1pPr>
          </a:lstStyle>
          <a:p>
            <a:pPr lvl="0"/>
            <a:r>
              <a:rPr lang="de-DE" dirty="0"/>
              <a:t>Fakt bearbeiten</a:t>
            </a:r>
          </a:p>
        </p:txBody>
      </p:sp>
      <p:pic>
        <p:nvPicPr>
          <p:cNvPr id="13" name="Grafik 12">
            <a:extLst>
              <a:ext uri="{FF2B5EF4-FFF2-40B4-BE49-F238E27FC236}">
                <a16:creationId xmlns:a16="http://schemas.microsoft.com/office/drawing/2014/main" id="{C419DCCF-83F5-4C7F-B923-49BC6B8D6A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6704" y="282874"/>
            <a:ext cx="1316995" cy="262914"/>
          </a:xfrm>
          <a:prstGeom prst="rect">
            <a:avLst/>
          </a:prstGeom>
        </p:spPr>
      </p:pic>
      <p:sp>
        <p:nvSpPr>
          <p:cNvPr id="15" name="Rechteck 14">
            <a:extLst>
              <a:ext uri="{FF2B5EF4-FFF2-40B4-BE49-F238E27FC236}">
                <a16:creationId xmlns:a16="http://schemas.microsoft.com/office/drawing/2014/main" id="{94C4FB9E-5C43-4FF2-BDDB-E1084AE1D076}"/>
              </a:ext>
            </a:extLst>
          </p:cNvPr>
          <p:cNvSpPr/>
          <p:nvPr/>
        </p:nvSpPr>
        <p:spPr>
          <a:xfrm>
            <a:off x="0" y="1636222"/>
            <a:ext cx="9144000" cy="108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16" name="Titel 1">
            <a:extLst>
              <a:ext uri="{FF2B5EF4-FFF2-40B4-BE49-F238E27FC236}">
                <a16:creationId xmlns:a16="http://schemas.microsoft.com/office/drawing/2014/main" id="{5879972D-3E87-4FCA-B5EE-1F7127A6C9A3}"/>
              </a:ext>
            </a:extLst>
          </p:cNvPr>
          <p:cNvSpPr>
            <a:spLocks noGrp="1"/>
          </p:cNvSpPr>
          <p:nvPr>
            <p:ph type="title" hasCustomPrompt="1"/>
          </p:nvPr>
        </p:nvSpPr>
        <p:spPr>
          <a:xfrm>
            <a:off x="521494" y="368184"/>
            <a:ext cx="6345000" cy="1080000"/>
          </a:xfrm>
          <a:prstGeom prst="rect">
            <a:avLst/>
          </a:prstGeom>
        </p:spPr>
        <p:txBody>
          <a:bodyPr lIns="0" rIns="0" anchor="b" anchorCtr="0">
            <a:noAutofit/>
          </a:bodyPr>
          <a:lstStyle>
            <a:lvl1pPr>
              <a:defRPr sz="2025" b="0" baseline="0"/>
            </a:lvl1pPr>
          </a:lstStyle>
          <a:p>
            <a:r>
              <a:rPr lang="de-DE" dirty="0"/>
              <a:t>Titel maximal zweizeilig hinzufügen</a:t>
            </a:r>
          </a:p>
        </p:txBody>
      </p:sp>
    </p:spTree>
    <p:extLst>
      <p:ext uri="{BB962C8B-B14F-4D97-AF65-F5344CB8AC3E}">
        <p14:creationId xmlns:p14="http://schemas.microsoft.com/office/powerpoint/2010/main" val="27332690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ext und Bild Impressum PHILFAK">
    <p:bg>
      <p:bgPr>
        <a:solidFill>
          <a:schemeClr val="bg2"/>
        </a:solidFill>
        <a:effectLst/>
      </p:bgPr>
    </p:bg>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2698DC74-C8D7-4D26-9258-7C03BA74ABBD}"/>
              </a:ext>
            </a:extLst>
          </p:cNvPr>
          <p:cNvSpPr/>
          <p:nvPr/>
        </p:nvSpPr>
        <p:spPr>
          <a:xfrm>
            <a:off x="1" y="1629700"/>
            <a:ext cx="5417997" cy="4860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15" name="Rechteck 14">
            <a:extLst>
              <a:ext uri="{FF2B5EF4-FFF2-40B4-BE49-F238E27FC236}">
                <a16:creationId xmlns:a16="http://schemas.microsoft.com/office/drawing/2014/main" id="{D80AF30F-1190-4CCE-A01D-D0BF24EFC551}"/>
              </a:ext>
            </a:extLst>
          </p:cNvPr>
          <p:cNvSpPr/>
          <p:nvPr/>
        </p:nvSpPr>
        <p:spPr>
          <a:xfrm>
            <a:off x="5417999" y="1629701"/>
            <a:ext cx="81000" cy="4859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pic>
        <p:nvPicPr>
          <p:cNvPr id="16" name="Grafik 15">
            <a:extLst>
              <a:ext uri="{FF2B5EF4-FFF2-40B4-BE49-F238E27FC236}">
                <a16:creationId xmlns:a16="http://schemas.microsoft.com/office/drawing/2014/main" id="{10E82A06-F717-4FF7-98FC-3A76219C6A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6704" y="282874"/>
            <a:ext cx="1316995" cy="262914"/>
          </a:xfrm>
          <a:prstGeom prst="rect">
            <a:avLst/>
          </a:prstGeom>
        </p:spPr>
      </p:pic>
      <p:sp>
        <p:nvSpPr>
          <p:cNvPr id="17" name="Bildplatzhalter 2">
            <a:extLst>
              <a:ext uri="{FF2B5EF4-FFF2-40B4-BE49-F238E27FC236}">
                <a16:creationId xmlns:a16="http://schemas.microsoft.com/office/drawing/2014/main" id="{5190A0F9-7CC9-4D5D-86E8-471C021CF2B9}"/>
              </a:ext>
            </a:extLst>
          </p:cNvPr>
          <p:cNvSpPr>
            <a:spLocks noGrp="1"/>
          </p:cNvSpPr>
          <p:nvPr>
            <p:ph type="pic" idx="25"/>
          </p:nvPr>
        </p:nvSpPr>
        <p:spPr>
          <a:xfrm>
            <a:off x="5498999" y="1629700"/>
            <a:ext cx="3645000" cy="4860000"/>
          </a:xfrm>
          <a:prstGeom prst="rect">
            <a:avLst/>
          </a:prstGeom>
          <a:solidFill>
            <a:schemeClr val="bg2">
              <a:lumMod val="75000"/>
            </a:schemeClr>
          </a:solidFill>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de-DE"/>
              <a:t>Bild durch Klicken auf Symbol hinzufügen</a:t>
            </a:r>
            <a:endParaRPr lang="de-DE" dirty="0"/>
          </a:p>
        </p:txBody>
      </p:sp>
      <p:sp>
        <p:nvSpPr>
          <p:cNvPr id="18" name="Textplatzhalter 5">
            <a:extLst>
              <a:ext uri="{FF2B5EF4-FFF2-40B4-BE49-F238E27FC236}">
                <a16:creationId xmlns:a16="http://schemas.microsoft.com/office/drawing/2014/main" id="{9BB94332-DF7D-4758-A521-123291D5E994}"/>
              </a:ext>
            </a:extLst>
          </p:cNvPr>
          <p:cNvSpPr>
            <a:spLocks noGrp="1"/>
          </p:cNvSpPr>
          <p:nvPr>
            <p:ph type="body" sz="quarter" idx="24" hasCustomPrompt="1"/>
          </p:nvPr>
        </p:nvSpPr>
        <p:spPr>
          <a:xfrm>
            <a:off x="7254000" y="6345758"/>
            <a:ext cx="1890000" cy="144000"/>
          </a:xfrm>
          <a:prstGeom prst="rect">
            <a:avLst/>
          </a:prstGeom>
          <a:solidFill>
            <a:schemeClr val="bg2">
              <a:lumMod val="75000"/>
            </a:schemeClr>
          </a:solidFill>
        </p:spPr>
        <p:txBody>
          <a:bodyPr lIns="108000" rIns="108000" anchor="ctr" anchorCtr="0">
            <a:noAutofit/>
          </a:bodyPr>
          <a:lstStyle>
            <a:lvl1pPr marL="0" indent="0" algn="r">
              <a:buFontTx/>
              <a:buNone/>
              <a:defRPr sz="506" baseline="0">
                <a:solidFill>
                  <a:schemeClr val="bg1"/>
                </a:solidFill>
              </a:defRPr>
            </a:lvl1pPr>
          </a:lstStyle>
          <a:p>
            <a:r>
              <a:rPr lang="de-DE" dirty="0">
                <a:solidFill>
                  <a:schemeClr val="bg1"/>
                </a:solidFill>
              </a:rPr>
              <a:t>Fotonachweis</a:t>
            </a:r>
          </a:p>
        </p:txBody>
      </p:sp>
      <p:sp>
        <p:nvSpPr>
          <p:cNvPr id="19" name="Titel 1">
            <a:extLst>
              <a:ext uri="{FF2B5EF4-FFF2-40B4-BE49-F238E27FC236}">
                <a16:creationId xmlns:a16="http://schemas.microsoft.com/office/drawing/2014/main" id="{01A9DF47-E5AF-45F0-BDBC-F4584CAE9D7B}"/>
              </a:ext>
            </a:extLst>
          </p:cNvPr>
          <p:cNvSpPr>
            <a:spLocks noGrp="1"/>
          </p:cNvSpPr>
          <p:nvPr>
            <p:ph type="title" hasCustomPrompt="1"/>
          </p:nvPr>
        </p:nvSpPr>
        <p:spPr>
          <a:xfrm>
            <a:off x="521494" y="368184"/>
            <a:ext cx="6345000" cy="1080000"/>
          </a:xfrm>
          <a:prstGeom prst="rect">
            <a:avLst/>
          </a:prstGeom>
        </p:spPr>
        <p:txBody>
          <a:bodyPr lIns="0" rIns="0" anchor="b" anchorCtr="0">
            <a:noAutofit/>
          </a:bodyPr>
          <a:lstStyle>
            <a:lvl1pPr>
              <a:defRPr sz="2025" b="0" baseline="0"/>
            </a:lvl1pPr>
          </a:lstStyle>
          <a:p>
            <a:r>
              <a:rPr lang="de-DE" dirty="0"/>
              <a:t>Titel maximal zweizeilig hinzufügen</a:t>
            </a:r>
          </a:p>
        </p:txBody>
      </p:sp>
      <p:sp>
        <p:nvSpPr>
          <p:cNvPr id="21" name="Inhaltsplatzhalter 2">
            <a:extLst>
              <a:ext uri="{FF2B5EF4-FFF2-40B4-BE49-F238E27FC236}">
                <a16:creationId xmlns:a16="http://schemas.microsoft.com/office/drawing/2014/main" id="{6DE24173-6CAA-40B4-9B8E-19EBFF282457}"/>
              </a:ext>
            </a:extLst>
          </p:cNvPr>
          <p:cNvSpPr>
            <a:spLocks noGrp="1"/>
          </p:cNvSpPr>
          <p:nvPr>
            <p:ph sz="half" idx="1"/>
          </p:nvPr>
        </p:nvSpPr>
        <p:spPr>
          <a:xfrm>
            <a:off x="521494" y="1629700"/>
            <a:ext cx="4896505" cy="4860000"/>
          </a:xfrm>
          <a:prstGeom prst="rect">
            <a:avLst/>
          </a:prstGeom>
        </p:spPr>
        <p:txBody>
          <a:bodyPr lIns="0" rIns="360000" anchor="ctr" anchorCtr="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5558090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chluss PHILFAK">
    <p:bg>
      <p:bgPr>
        <a:solidFill>
          <a:schemeClr val="bg2"/>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A967D87B-736A-483B-822B-8C9D47E2EEF0}"/>
              </a:ext>
            </a:extLst>
          </p:cNvPr>
          <p:cNvSpPr/>
          <p:nvPr/>
        </p:nvSpPr>
        <p:spPr>
          <a:xfrm>
            <a:off x="0" y="0"/>
            <a:ext cx="5499000" cy="6858000"/>
          </a:xfrm>
          <a:prstGeom prst="rect">
            <a:avLst/>
          </a:prstGeom>
          <a:pattFill prst="lt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9" name="Rechteck 8">
            <a:extLst>
              <a:ext uri="{FF2B5EF4-FFF2-40B4-BE49-F238E27FC236}">
                <a16:creationId xmlns:a16="http://schemas.microsoft.com/office/drawing/2014/main" id="{CDA4E20C-4C32-417B-B1DD-0B38043730FD}"/>
              </a:ext>
            </a:extLst>
          </p:cNvPr>
          <p:cNvSpPr/>
          <p:nvPr/>
        </p:nvSpPr>
        <p:spPr>
          <a:xfrm>
            <a:off x="0" y="1629700"/>
            <a:ext cx="5499000" cy="4860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10" name="Bildplatzhalter 2">
            <a:extLst>
              <a:ext uri="{FF2B5EF4-FFF2-40B4-BE49-F238E27FC236}">
                <a16:creationId xmlns:a16="http://schemas.microsoft.com/office/drawing/2014/main" id="{6311188D-2F40-470B-8C2C-4193D91F66CA}"/>
              </a:ext>
            </a:extLst>
          </p:cNvPr>
          <p:cNvSpPr>
            <a:spLocks noGrp="1"/>
          </p:cNvSpPr>
          <p:nvPr>
            <p:ph type="pic" idx="25"/>
          </p:nvPr>
        </p:nvSpPr>
        <p:spPr>
          <a:xfrm>
            <a:off x="5499000" y="1629700"/>
            <a:ext cx="3645000" cy="4860000"/>
          </a:xfrm>
          <a:prstGeom prst="rect">
            <a:avLst/>
          </a:prstGeom>
          <a:solidFill>
            <a:schemeClr val="bg2">
              <a:lumMod val="75000"/>
            </a:schemeClr>
          </a:solidFill>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de-DE"/>
              <a:t>Bild durch Klicken auf Symbol hinzufügen</a:t>
            </a:r>
            <a:endParaRPr lang="de-DE" dirty="0"/>
          </a:p>
        </p:txBody>
      </p:sp>
      <p:sp>
        <p:nvSpPr>
          <p:cNvPr id="11" name="Textplatzhalter 4">
            <a:extLst>
              <a:ext uri="{FF2B5EF4-FFF2-40B4-BE49-F238E27FC236}">
                <a16:creationId xmlns:a16="http://schemas.microsoft.com/office/drawing/2014/main" id="{283EFA07-84A3-4E4B-BC4D-D27780FA5632}"/>
              </a:ext>
            </a:extLst>
          </p:cNvPr>
          <p:cNvSpPr>
            <a:spLocks noGrp="1"/>
          </p:cNvSpPr>
          <p:nvPr>
            <p:ph type="body" sz="quarter" idx="10" hasCustomPrompt="1"/>
          </p:nvPr>
        </p:nvSpPr>
        <p:spPr>
          <a:xfrm>
            <a:off x="521495" y="1629700"/>
            <a:ext cx="4896503" cy="4860000"/>
          </a:xfrm>
          <a:prstGeom prst="rect">
            <a:avLst/>
          </a:prstGeom>
        </p:spPr>
        <p:txBody>
          <a:bodyPr lIns="0" rIns="360000" anchor="ctr" anchorCtr="0">
            <a:normAutofit/>
          </a:bodyPr>
          <a:lstStyle>
            <a:lvl1pPr marL="0" indent="0" algn="ctr">
              <a:buFontTx/>
              <a:buNone/>
              <a:defRPr sz="2363" baseline="0"/>
            </a:lvl1pPr>
          </a:lstStyle>
          <a:p>
            <a:pPr lvl="0"/>
            <a:r>
              <a:rPr lang="de-DE" dirty="0"/>
              <a:t>Auf Wiedersehen an der MLU o.ä.</a:t>
            </a:r>
          </a:p>
        </p:txBody>
      </p:sp>
      <p:pic>
        <p:nvPicPr>
          <p:cNvPr id="12" name="Grafik 11">
            <a:extLst>
              <a:ext uri="{FF2B5EF4-FFF2-40B4-BE49-F238E27FC236}">
                <a16:creationId xmlns:a16="http://schemas.microsoft.com/office/drawing/2014/main" id="{1C929AEC-DB13-4AEA-A8C1-8E6ABA8FF1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6704" y="282874"/>
            <a:ext cx="1316995" cy="262914"/>
          </a:xfrm>
          <a:prstGeom prst="rect">
            <a:avLst/>
          </a:prstGeom>
        </p:spPr>
      </p:pic>
      <p:sp>
        <p:nvSpPr>
          <p:cNvPr id="14" name="Textplatzhalter 5">
            <a:extLst>
              <a:ext uri="{FF2B5EF4-FFF2-40B4-BE49-F238E27FC236}">
                <a16:creationId xmlns:a16="http://schemas.microsoft.com/office/drawing/2014/main" id="{9016CF47-FB1C-477A-902F-D11416E5850A}"/>
              </a:ext>
            </a:extLst>
          </p:cNvPr>
          <p:cNvSpPr>
            <a:spLocks noGrp="1"/>
          </p:cNvSpPr>
          <p:nvPr>
            <p:ph type="body" sz="quarter" idx="24" hasCustomPrompt="1"/>
          </p:nvPr>
        </p:nvSpPr>
        <p:spPr>
          <a:xfrm>
            <a:off x="7254000" y="6345758"/>
            <a:ext cx="1890000" cy="144000"/>
          </a:xfrm>
          <a:prstGeom prst="rect">
            <a:avLst/>
          </a:prstGeom>
          <a:solidFill>
            <a:schemeClr val="bg2">
              <a:lumMod val="75000"/>
            </a:schemeClr>
          </a:solidFill>
        </p:spPr>
        <p:txBody>
          <a:bodyPr lIns="108000" rIns="108000" anchor="ctr" anchorCtr="0">
            <a:noAutofit/>
          </a:bodyPr>
          <a:lstStyle>
            <a:lvl1pPr marL="0" indent="0" algn="r">
              <a:buFontTx/>
              <a:buNone/>
              <a:defRPr sz="506" baseline="0">
                <a:solidFill>
                  <a:schemeClr val="bg1"/>
                </a:solidFill>
              </a:defRPr>
            </a:lvl1pPr>
          </a:lstStyle>
          <a:p>
            <a:r>
              <a:rPr lang="de-DE" dirty="0">
                <a:solidFill>
                  <a:schemeClr val="bg1"/>
                </a:solidFill>
              </a:rPr>
              <a:t>Fotonachweis</a:t>
            </a:r>
          </a:p>
        </p:txBody>
      </p:sp>
      <p:sp>
        <p:nvSpPr>
          <p:cNvPr id="13" name="Rechteck 12">
            <a:extLst>
              <a:ext uri="{FF2B5EF4-FFF2-40B4-BE49-F238E27FC236}">
                <a16:creationId xmlns:a16="http://schemas.microsoft.com/office/drawing/2014/main" id="{44556CE3-5845-4C61-BD92-774520021BB3}"/>
              </a:ext>
            </a:extLst>
          </p:cNvPr>
          <p:cNvSpPr/>
          <p:nvPr/>
        </p:nvSpPr>
        <p:spPr>
          <a:xfrm>
            <a:off x="5417999" y="1629701"/>
            <a:ext cx="81000" cy="4859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Tree>
    <p:extLst>
      <p:ext uri="{BB962C8B-B14F-4D97-AF65-F5344CB8AC3E}">
        <p14:creationId xmlns:p14="http://schemas.microsoft.com/office/powerpoint/2010/main" val="23415395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 Inhalt u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376731"/>
      </p:ext>
    </p:extLst>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4" name="Rechteck 3"/>
          <p:cNvSpPr>
            <a:spLocks noChangeArrowheads="1"/>
          </p:cNvSpPr>
          <p:nvPr userDrawn="1"/>
        </p:nvSpPr>
        <p:spPr bwMode="auto">
          <a:xfrm>
            <a:off x="4479925" y="32448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ctora LH Roman" panose="020B0500000000000000" pitchFamily="34" charset="0"/>
                <a:ea typeface="ＭＳ Ｐゴシック" panose="020B0600070205080204" pitchFamily="34" charset="-128"/>
              </a:defRPr>
            </a:lvl1pPr>
            <a:lvl2pPr marL="742950" indent="-285750" eaLnBrk="0" hangingPunct="0">
              <a:defRPr sz="2400">
                <a:solidFill>
                  <a:schemeClr val="tx1"/>
                </a:solidFill>
                <a:latin typeface="Vectora LH Roman" panose="020B0500000000000000" pitchFamily="34" charset="0"/>
                <a:ea typeface="ＭＳ Ｐゴシック" panose="020B0600070205080204" pitchFamily="34" charset="-128"/>
              </a:defRPr>
            </a:lvl2pPr>
            <a:lvl3pPr marL="1143000" indent="-228600" eaLnBrk="0" hangingPunct="0">
              <a:defRPr sz="2400">
                <a:solidFill>
                  <a:schemeClr val="tx1"/>
                </a:solidFill>
                <a:latin typeface="Vectora LH Roman" panose="020B0500000000000000" pitchFamily="34" charset="0"/>
                <a:ea typeface="ＭＳ Ｐゴシック" panose="020B0600070205080204" pitchFamily="34" charset="-128"/>
              </a:defRPr>
            </a:lvl3pPr>
            <a:lvl4pPr marL="1600200" indent="-228600" eaLnBrk="0" hangingPunct="0">
              <a:defRPr sz="2400">
                <a:solidFill>
                  <a:schemeClr val="tx1"/>
                </a:solidFill>
                <a:latin typeface="Vectora LH Roman" panose="020B0500000000000000" pitchFamily="34" charset="0"/>
                <a:ea typeface="ＭＳ Ｐゴシック" panose="020B0600070205080204" pitchFamily="34" charset="-128"/>
              </a:defRPr>
            </a:lvl4pPr>
            <a:lvl5pPr marL="2057400" indent="-228600" eaLnBrk="0" hangingPunct="0">
              <a:defRPr sz="2400">
                <a:solidFill>
                  <a:schemeClr val="tx1"/>
                </a:solidFill>
                <a:latin typeface="Vectora LH Roman" panose="020B0500000000000000"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ctora LH Roman" panose="020B0500000000000000"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ctora LH Roman" panose="020B0500000000000000"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ctora LH Roman" panose="020B0500000000000000"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ctora LH Roman" panose="020B0500000000000000" pitchFamily="34" charset="0"/>
                <a:ea typeface="ＭＳ Ｐゴシック" panose="020B0600070205080204" pitchFamily="34" charset="-128"/>
              </a:defRPr>
            </a:lvl9pPr>
          </a:lstStyle>
          <a:p>
            <a:pPr eaLnBrk="1" hangingPunct="1">
              <a:defRPr/>
            </a:pPr>
            <a:r>
              <a:rPr lang="de-DE" altLang="de-DE" sz="1800"/>
              <a:t> </a:t>
            </a:r>
          </a:p>
        </p:txBody>
      </p:sp>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0"/>
          </p:nvPr>
        </p:nvSpPr>
        <p:spPr/>
        <p:txBody>
          <a:bodyPr/>
          <a:lstStyle>
            <a:lvl1pPr>
              <a:defRPr/>
            </a:lvl1pPr>
          </a:lstStyle>
          <a:p>
            <a:pPr>
              <a:defRPr/>
            </a:pPr>
            <a:endParaRPr lang="de-DE" altLang="de-DE"/>
          </a:p>
        </p:txBody>
      </p:sp>
    </p:spTree>
    <p:extLst>
      <p:ext uri="{BB962C8B-B14F-4D97-AF65-F5344CB8AC3E}">
        <p14:creationId xmlns:p14="http://schemas.microsoft.com/office/powerpoint/2010/main" val="2818002813"/>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Name linksbd. PHILFAK">
    <p:bg>
      <p:bgPr>
        <a:solidFill>
          <a:schemeClr val="bg1"/>
        </a:solidFill>
        <a:effectLst/>
      </p:bgPr>
    </p:bg>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5707865E-8D1B-4975-935F-C4AA3C03ECDF}"/>
              </a:ext>
            </a:extLst>
          </p:cNvPr>
          <p:cNvSpPr/>
          <p:nvPr/>
        </p:nvSpPr>
        <p:spPr>
          <a:xfrm>
            <a:off x="0" y="1439346"/>
            <a:ext cx="9144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7" name="Rechteck 6">
            <a:extLst>
              <a:ext uri="{FF2B5EF4-FFF2-40B4-BE49-F238E27FC236}">
                <a16:creationId xmlns:a16="http://schemas.microsoft.com/office/drawing/2014/main" id="{5707865E-8D1B-4975-935F-C4AA3C03ECDF}"/>
              </a:ext>
            </a:extLst>
          </p:cNvPr>
          <p:cNvSpPr/>
          <p:nvPr/>
        </p:nvSpPr>
        <p:spPr>
          <a:xfrm>
            <a:off x="0" y="0"/>
            <a:ext cx="9144000" cy="1440000"/>
          </a:xfrm>
          <a:prstGeom prst="rect">
            <a:avLst/>
          </a:prstGeom>
          <a:pattFill prst="lt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12" name="Bildplatzhalter 2">
            <a:extLst>
              <a:ext uri="{FF2B5EF4-FFF2-40B4-BE49-F238E27FC236}">
                <a16:creationId xmlns:a16="http://schemas.microsoft.com/office/drawing/2014/main" id="{3D2D8E04-DEAA-49C3-B82F-A7CBFE6844D8}"/>
              </a:ext>
            </a:extLst>
          </p:cNvPr>
          <p:cNvSpPr>
            <a:spLocks noGrp="1"/>
          </p:cNvSpPr>
          <p:nvPr>
            <p:ph type="pic" idx="13"/>
          </p:nvPr>
        </p:nvSpPr>
        <p:spPr>
          <a:xfrm>
            <a:off x="4572001" y="738000"/>
            <a:ext cx="4575713" cy="6120000"/>
          </a:xfrm>
          <a:solidFill>
            <a:schemeClr val="bg2">
              <a:lumMod val="75000"/>
            </a:schemeClr>
          </a:solidFill>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de-DE"/>
              <a:t>Bild durch Klicken auf Symbol hinzufügen</a:t>
            </a:r>
          </a:p>
        </p:txBody>
      </p:sp>
      <p:pic>
        <p:nvPicPr>
          <p:cNvPr id="14" name="Grafik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856" y="5762764"/>
            <a:ext cx="3636015" cy="726939"/>
          </a:xfrm>
          <a:prstGeom prst="rect">
            <a:avLst/>
          </a:prstGeom>
        </p:spPr>
      </p:pic>
      <p:sp>
        <p:nvSpPr>
          <p:cNvPr id="15" name="Textfeld 14"/>
          <p:cNvSpPr txBox="1"/>
          <p:nvPr/>
        </p:nvSpPr>
        <p:spPr>
          <a:xfrm>
            <a:off x="1466594" y="5585577"/>
            <a:ext cx="2237508" cy="225063"/>
          </a:xfrm>
          <a:prstGeom prst="rect">
            <a:avLst/>
          </a:prstGeom>
          <a:noFill/>
        </p:spPr>
        <p:txBody>
          <a:bodyPr vert="horz" wrap="square" lIns="0" tIns="25718" rIns="0" bIns="25718" rtlCol="0" anchor="ctr">
            <a:spAutoFit/>
          </a:bodyPr>
          <a:lstStyle/>
          <a:p>
            <a:pPr eaLnBrk="0" hangingPunct="0"/>
            <a:r>
              <a:rPr lang="de-DE" sz="1125" dirty="0">
                <a:solidFill>
                  <a:srgbClr val="993C8C"/>
                </a:solidFill>
                <a:latin typeface="Vectora LH Roman" pitchFamily="34" charset="0"/>
                <a:ea typeface="ＭＳ Ｐゴシック" panose="020B0600070205080204" pitchFamily="34" charset="-128"/>
              </a:rPr>
              <a:t>Schafft Wissen. Seit 1502.</a:t>
            </a:r>
          </a:p>
        </p:txBody>
      </p:sp>
      <p:sp>
        <p:nvSpPr>
          <p:cNvPr id="9" name="Textplatzhalter 5">
            <a:extLst>
              <a:ext uri="{FF2B5EF4-FFF2-40B4-BE49-F238E27FC236}">
                <a16:creationId xmlns:a16="http://schemas.microsoft.com/office/drawing/2014/main" id="{49778F2F-5EDB-492C-B5A3-9281BF7FDA07}"/>
              </a:ext>
            </a:extLst>
          </p:cNvPr>
          <p:cNvSpPr>
            <a:spLocks noGrp="1"/>
          </p:cNvSpPr>
          <p:nvPr>
            <p:ph type="body" sz="quarter" idx="14" hasCustomPrompt="1"/>
          </p:nvPr>
        </p:nvSpPr>
        <p:spPr>
          <a:xfrm>
            <a:off x="7254000" y="6714000"/>
            <a:ext cx="1890000" cy="144000"/>
          </a:xfrm>
          <a:solidFill>
            <a:schemeClr val="bg2">
              <a:lumMod val="75000"/>
            </a:schemeClr>
          </a:solidFill>
        </p:spPr>
        <p:txBody>
          <a:bodyPr lIns="108000" rIns="108000" anchor="ctr" anchorCtr="0">
            <a:noAutofit/>
          </a:bodyPr>
          <a:lstStyle>
            <a:lvl1pPr marL="0" indent="0" algn="r">
              <a:buFontTx/>
              <a:buNone/>
              <a:defRPr sz="506" baseline="0">
                <a:solidFill>
                  <a:schemeClr val="bg1"/>
                </a:solidFill>
              </a:defRPr>
            </a:lvl1pPr>
          </a:lstStyle>
          <a:p>
            <a:r>
              <a:rPr lang="de-DE" dirty="0">
                <a:solidFill>
                  <a:schemeClr val="bg1"/>
                </a:solidFill>
              </a:rPr>
              <a:t>Fotonachweis</a:t>
            </a:r>
          </a:p>
        </p:txBody>
      </p:sp>
      <p:sp>
        <p:nvSpPr>
          <p:cNvPr id="10" name="Titel 1">
            <a:extLst>
              <a:ext uri="{FF2B5EF4-FFF2-40B4-BE49-F238E27FC236}">
                <a16:creationId xmlns:a16="http://schemas.microsoft.com/office/drawing/2014/main" id="{EED96D7E-C786-4C63-B221-EF69A191CB70}"/>
              </a:ext>
            </a:extLst>
          </p:cNvPr>
          <p:cNvSpPr>
            <a:spLocks noGrp="1"/>
          </p:cNvSpPr>
          <p:nvPr>
            <p:ph type="ctrTitle"/>
          </p:nvPr>
        </p:nvSpPr>
        <p:spPr>
          <a:xfrm>
            <a:off x="261000" y="1812052"/>
            <a:ext cx="4050000" cy="2340000"/>
          </a:xfrm>
          <a:prstGeom prst="rect">
            <a:avLst/>
          </a:prstGeom>
        </p:spPr>
        <p:txBody>
          <a:bodyPr lIns="0" rIns="0" anchor="t" anchorCtr="0">
            <a:noAutofit/>
          </a:bodyPr>
          <a:lstStyle>
            <a:lvl1pPr algn="l">
              <a:defRPr sz="3094" baseline="0">
                <a:latin typeface="+mj-lt"/>
              </a:defRPr>
            </a:lvl1pPr>
          </a:lstStyle>
          <a:p>
            <a:r>
              <a:rPr lang="de-DE"/>
              <a:t>Titelmasterformat durch Klicken bearbeiten</a:t>
            </a:r>
            <a:endParaRPr lang="de-DE" dirty="0"/>
          </a:p>
        </p:txBody>
      </p:sp>
      <p:sp>
        <p:nvSpPr>
          <p:cNvPr id="11" name="Textplatzhalter 3">
            <a:extLst>
              <a:ext uri="{FF2B5EF4-FFF2-40B4-BE49-F238E27FC236}">
                <a16:creationId xmlns:a16="http://schemas.microsoft.com/office/drawing/2014/main" id="{24A7CB3C-25F0-44A3-B236-DB92F3B7407A}"/>
              </a:ext>
            </a:extLst>
          </p:cNvPr>
          <p:cNvSpPr>
            <a:spLocks noGrp="1"/>
          </p:cNvSpPr>
          <p:nvPr>
            <p:ph type="body" sz="half" idx="2" hasCustomPrompt="1"/>
          </p:nvPr>
        </p:nvSpPr>
        <p:spPr>
          <a:xfrm>
            <a:off x="252001" y="4375053"/>
            <a:ext cx="4050000" cy="900000"/>
          </a:xfrm>
        </p:spPr>
        <p:txBody>
          <a:bodyPr lIns="0" tIns="46800" rIns="0" bIns="46800" anchor="t" anchorCtr="0">
            <a:noAutofit/>
          </a:bodyPr>
          <a:lstStyle>
            <a:lvl1pPr marL="0" indent="0">
              <a:buNone/>
              <a:defRPr sz="1125" baseline="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de-DE" dirty="0"/>
              <a:t>Evtl. Titel, Name, Institution angeben</a:t>
            </a:r>
          </a:p>
        </p:txBody>
      </p:sp>
    </p:spTree>
    <p:extLst>
      <p:ext uri="{BB962C8B-B14F-4D97-AF65-F5344CB8AC3E}">
        <p14:creationId xmlns:p14="http://schemas.microsoft.com/office/powerpoint/2010/main" val="3428820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Zwischentitel Bildbalken PHILFAK">
    <p:bg>
      <p:bgPr>
        <a:solidFill>
          <a:schemeClr val="bg1"/>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3D312751-CF5F-4CD1-954F-52EF13B77750}"/>
              </a:ext>
            </a:extLst>
          </p:cNvPr>
          <p:cNvSpPr/>
          <p:nvPr/>
        </p:nvSpPr>
        <p:spPr>
          <a:xfrm>
            <a:off x="0" y="900000"/>
            <a:ext cx="9144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11" name="Rechteck 10">
            <a:extLst>
              <a:ext uri="{FF2B5EF4-FFF2-40B4-BE49-F238E27FC236}">
                <a16:creationId xmlns:a16="http://schemas.microsoft.com/office/drawing/2014/main" id="{3622F5A1-C150-48B5-8F84-A15D237B839B}"/>
              </a:ext>
            </a:extLst>
          </p:cNvPr>
          <p:cNvSpPr/>
          <p:nvPr/>
        </p:nvSpPr>
        <p:spPr>
          <a:xfrm>
            <a:off x="0" y="0"/>
            <a:ext cx="9144000" cy="900000"/>
          </a:xfrm>
          <a:prstGeom prst="rect">
            <a:avLst/>
          </a:prstGeom>
          <a:pattFill prst="lt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13" name="Bildplatzhalter 2">
            <a:extLst>
              <a:ext uri="{FF2B5EF4-FFF2-40B4-BE49-F238E27FC236}">
                <a16:creationId xmlns:a16="http://schemas.microsoft.com/office/drawing/2014/main" id="{D9D11971-9F35-4F3B-BB9D-51CFD6F21816}"/>
              </a:ext>
            </a:extLst>
          </p:cNvPr>
          <p:cNvSpPr>
            <a:spLocks noGrp="1"/>
          </p:cNvSpPr>
          <p:nvPr>
            <p:ph type="pic" idx="13"/>
          </p:nvPr>
        </p:nvSpPr>
        <p:spPr>
          <a:xfrm>
            <a:off x="0" y="1008000"/>
            <a:ext cx="9144000" cy="2880000"/>
          </a:xfrm>
          <a:solidFill>
            <a:schemeClr val="bg2">
              <a:lumMod val="75000"/>
            </a:schemeClr>
          </a:solidFill>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de-DE"/>
              <a:t>Bild durch Klicken auf Symbol hinzufügen</a:t>
            </a:r>
          </a:p>
        </p:txBody>
      </p:sp>
      <p:pic>
        <p:nvPicPr>
          <p:cNvPr id="14" name="Grafik 13">
            <a:extLst>
              <a:ext uri="{FF2B5EF4-FFF2-40B4-BE49-F238E27FC236}">
                <a16:creationId xmlns:a16="http://schemas.microsoft.com/office/drawing/2014/main" id="{4C08CEED-0C7D-4E08-B8CE-C4E4D93C55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785" y="282874"/>
            <a:ext cx="1316995" cy="262914"/>
          </a:xfrm>
          <a:prstGeom prst="rect">
            <a:avLst/>
          </a:prstGeom>
        </p:spPr>
      </p:pic>
      <p:sp>
        <p:nvSpPr>
          <p:cNvPr id="15" name="Textplatzhalter 5">
            <a:extLst>
              <a:ext uri="{FF2B5EF4-FFF2-40B4-BE49-F238E27FC236}">
                <a16:creationId xmlns:a16="http://schemas.microsoft.com/office/drawing/2014/main" id="{6BB95A3C-E3AF-485D-899F-C0F57D804F4F}"/>
              </a:ext>
            </a:extLst>
          </p:cNvPr>
          <p:cNvSpPr>
            <a:spLocks noGrp="1"/>
          </p:cNvSpPr>
          <p:nvPr>
            <p:ph type="body" sz="quarter" idx="14" hasCustomPrompt="1"/>
          </p:nvPr>
        </p:nvSpPr>
        <p:spPr>
          <a:xfrm>
            <a:off x="7254000" y="3744001"/>
            <a:ext cx="1890000" cy="144000"/>
          </a:xfrm>
          <a:solidFill>
            <a:schemeClr val="bg2">
              <a:lumMod val="75000"/>
            </a:schemeClr>
          </a:solidFill>
        </p:spPr>
        <p:txBody>
          <a:bodyPr lIns="108000" rIns="108000" anchor="ctr" anchorCtr="0">
            <a:noAutofit/>
          </a:bodyPr>
          <a:lstStyle>
            <a:lvl1pPr marL="0" indent="0" algn="r">
              <a:buFontTx/>
              <a:buNone/>
              <a:defRPr sz="506" baseline="0">
                <a:solidFill>
                  <a:schemeClr val="bg1"/>
                </a:solidFill>
              </a:defRPr>
            </a:lvl1pPr>
          </a:lstStyle>
          <a:p>
            <a:r>
              <a:rPr lang="de-DE" dirty="0">
                <a:solidFill>
                  <a:schemeClr val="bg1"/>
                </a:solidFill>
              </a:rPr>
              <a:t>Fotonachweis</a:t>
            </a:r>
          </a:p>
        </p:txBody>
      </p:sp>
      <p:sp>
        <p:nvSpPr>
          <p:cNvPr id="17" name="Titel 1">
            <a:extLst>
              <a:ext uri="{FF2B5EF4-FFF2-40B4-BE49-F238E27FC236}">
                <a16:creationId xmlns:a16="http://schemas.microsoft.com/office/drawing/2014/main" id="{2410B710-ECFF-4170-B3EC-E55F56D5C4EB}"/>
              </a:ext>
            </a:extLst>
          </p:cNvPr>
          <p:cNvSpPr>
            <a:spLocks noGrp="1"/>
          </p:cNvSpPr>
          <p:nvPr>
            <p:ph type="ctrTitle" hasCustomPrompt="1"/>
          </p:nvPr>
        </p:nvSpPr>
        <p:spPr>
          <a:xfrm>
            <a:off x="521495" y="4239493"/>
            <a:ext cx="8101012" cy="2250209"/>
          </a:xfrm>
          <a:prstGeom prst="rect">
            <a:avLst/>
          </a:prstGeom>
        </p:spPr>
        <p:txBody>
          <a:bodyPr lIns="0" rIns="0" anchor="ctr" anchorCtr="0">
            <a:noAutofit/>
          </a:bodyPr>
          <a:lstStyle>
            <a:lvl1pPr algn="r">
              <a:defRPr sz="2700" baseline="0"/>
            </a:lvl1pPr>
          </a:lstStyle>
          <a:p>
            <a:r>
              <a:rPr lang="de-DE" dirty="0"/>
              <a:t>Zwischentitelformat bearbeiten</a:t>
            </a:r>
          </a:p>
        </p:txBody>
      </p:sp>
    </p:spTree>
    <p:extLst>
      <p:ext uri="{BB962C8B-B14F-4D97-AF65-F5344CB8AC3E}">
        <p14:creationId xmlns:p14="http://schemas.microsoft.com/office/powerpoint/2010/main" val="2838136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Zwischentitel Bilder PHILFAK">
    <p:bg>
      <p:bgPr>
        <a:solidFill>
          <a:schemeClr val="bg1"/>
        </a:solidFill>
        <a:effectLst/>
      </p:bgPr>
    </p:bg>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FF5D5043-8590-4F51-8C66-10EE9CE6449C}"/>
              </a:ext>
            </a:extLst>
          </p:cNvPr>
          <p:cNvSpPr/>
          <p:nvPr/>
        </p:nvSpPr>
        <p:spPr>
          <a:xfrm>
            <a:off x="2889000" y="1008000"/>
            <a:ext cx="81000" cy="28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14" name="Bildplatzhalter 2">
            <a:extLst>
              <a:ext uri="{FF2B5EF4-FFF2-40B4-BE49-F238E27FC236}">
                <a16:creationId xmlns:a16="http://schemas.microsoft.com/office/drawing/2014/main" id="{12E91F00-EDB6-40B9-AE61-43EB95754863}"/>
              </a:ext>
            </a:extLst>
          </p:cNvPr>
          <p:cNvSpPr>
            <a:spLocks noGrp="1"/>
          </p:cNvSpPr>
          <p:nvPr>
            <p:ph type="pic" idx="16"/>
          </p:nvPr>
        </p:nvSpPr>
        <p:spPr>
          <a:xfrm>
            <a:off x="2970000" y="1008000"/>
            <a:ext cx="6174000" cy="2880000"/>
          </a:xfrm>
          <a:solidFill>
            <a:schemeClr val="bg2">
              <a:lumMod val="75000"/>
            </a:schemeClr>
          </a:solidFill>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de-DE"/>
              <a:t>Bild durch Klicken auf Symbol hinzufügen</a:t>
            </a:r>
            <a:endParaRPr lang="de-DE" dirty="0"/>
          </a:p>
        </p:txBody>
      </p:sp>
      <p:sp>
        <p:nvSpPr>
          <p:cNvPr id="17" name="Rechteck 16">
            <a:extLst>
              <a:ext uri="{FF2B5EF4-FFF2-40B4-BE49-F238E27FC236}">
                <a16:creationId xmlns:a16="http://schemas.microsoft.com/office/drawing/2014/main" id="{F6E703D2-3A4E-43F5-AD95-FB9AE91EF064}"/>
              </a:ext>
            </a:extLst>
          </p:cNvPr>
          <p:cNvSpPr/>
          <p:nvPr/>
        </p:nvSpPr>
        <p:spPr>
          <a:xfrm>
            <a:off x="0" y="-1"/>
            <a:ext cx="9144000" cy="1007999"/>
          </a:xfrm>
          <a:prstGeom prst="rect">
            <a:avLst/>
          </a:prstGeom>
          <a:pattFill prst="lt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18" name="Bildplatzhalter 2">
            <a:extLst>
              <a:ext uri="{FF2B5EF4-FFF2-40B4-BE49-F238E27FC236}">
                <a16:creationId xmlns:a16="http://schemas.microsoft.com/office/drawing/2014/main" id="{5401A054-DD7D-4DA7-AA91-A8CA0DCC23AE}"/>
              </a:ext>
            </a:extLst>
          </p:cNvPr>
          <p:cNvSpPr>
            <a:spLocks noGrp="1"/>
          </p:cNvSpPr>
          <p:nvPr>
            <p:ph type="pic" idx="13"/>
          </p:nvPr>
        </p:nvSpPr>
        <p:spPr>
          <a:xfrm>
            <a:off x="0" y="1008000"/>
            <a:ext cx="2889000" cy="2880000"/>
          </a:xfrm>
          <a:solidFill>
            <a:schemeClr val="bg2">
              <a:lumMod val="75000"/>
            </a:schemeClr>
          </a:solidFill>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de-DE"/>
              <a:t>Bild durch Klicken auf Symbol hinzufügen</a:t>
            </a:r>
          </a:p>
        </p:txBody>
      </p:sp>
      <p:pic>
        <p:nvPicPr>
          <p:cNvPr id="19" name="Grafik 18">
            <a:extLst>
              <a:ext uri="{FF2B5EF4-FFF2-40B4-BE49-F238E27FC236}">
                <a16:creationId xmlns:a16="http://schemas.microsoft.com/office/drawing/2014/main" id="{928C8CC4-F47D-4C8A-999A-88663803DF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785" y="282874"/>
            <a:ext cx="1316995" cy="262914"/>
          </a:xfrm>
          <a:prstGeom prst="rect">
            <a:avLst/>
          </a:prstGeom>
        </p:spPr>
      </p:pic>
      <p:sp>
        <p:nvSpPr>
          <p:cNvPr id="20" name="Textplatzhalter 5">
            <a:extLst>
              <a:ext uri="{FF2B5EF4-FFF2-40B4-BE49-F238E27FC236}">
                <a16:creationId xmlns:a16="http://schemas.microsoft.com/office/drawing/2014/main" id="{614CEB8B-5E3E-43E2-AF32-4997715E8043}"/>
              </a:ext>
            </a:extLst>
          </p:cNvPr>
          <p:cNvSpPr>
            <a:spLocks noGrp="1"/>
          </p:cNvSpPr>
          <p:nvPr>
            <p:ph type="body" sz="quarter" idx="14" hasCustomPrompt="1"/>
          </p:nvPr>
        </p:nvSpPr>
        <p:spPr>
          <a:xfrm>
            <a:off x="7254000" y="3744001"/>
            <a:ext cx="1890000" cy="144000"/>
          </a:xfrm>
          <a:solidFill>
            <a:schemeClr val="bg2">
              <a:lumMod val="75000"/>
            </a:schemeClr>
          </a:solidFill>
        </p:spPr>
        <p:txBody>
          <a:bodyPr lIns="108000" rIns="108000" anchor="ctr" anchorCtr="0">
            <a:noAutofit/>
          </a:bodyPr>
          <a:lstStyle>
            <a:lvl1pPr marL="0" indent="0" algn="r">
              <a:buFontTx/>
              <a:buNone/>
              <a:defRPr sz="506" baseline="0">
                <a:solidFill>
                  <a:schemeClr val="bg1"/>
                </a:solidFill>
              </a:defRPr>
            </a:lvl1pPr>
          </a:lstStyle>
          <a:p>
            <a:r>
              <a:rPr lang="de-DE" dirty="0">
                <a:solidFill>
                  <a:schemeClr val="bg1"/>
                </a:solidFill>
              </a:rPr>
              <a:t>Fotonachweis</a:t>
            </a:r>
          </a:p>
        </p:txBody>
      </p:sp>
      <p:sp>
        <p:nvSpPr>
          <p:cNvPr id="21" name="Textplatzhalter 5">
            <a:extLst>
              <a:ext uri="{FF2B5EF4-FFF2-40B4-BE49-F238E27FC236}">
                <a16:creationId xmlns:a16="http://schemas.microsoft.com/office/drawing/2014/main" id="{7E346326-C7FC-4357-96BA-9B50FE00A90B}"/>
              </a:ext>
            </a:extLst>
          </p:cNvPr>
          <p:cNvSpPr>
            <a:spLocks noGrp="1"/>
          </p:cNvSpPr>
          <p:nvPr>
            <p:ph type="body" sz="quarter" idx="17" hasCustomPrompt="1"/>
          </p:nvPr>
        </p:nvSpPr>
        <p:spPr>
          <a:xfrm>
            <a:off x="999000" y="3744001"/>
            <a:ext cx="1890000" cy="144000"/>
          </a:xfrm>
          <a:solidFill>
            <a:schemeClr val="bg2">
              <a:lumMod val="75000"/>
            </a:schemeClr>
          </a:solidFill>
        </p:spPr>
        <p:txBody>
          <a:bodyPr lIns="108000" rIns="108000" anchor="ctr" anchorCtr="0">
            <a:noAutofit/>
          </a:bodyPr>
          <a:lstStyle>
            <a:lvl1pPr marL="0" indent="0" algn="r">
              <a:buFontTx/>
              <a:buNone/>
              <a:defRPr sz="506" baseline="0">
                <a:solidFill>
                  <a:schemeClr val="bg1"/>
                </a:solidFill>
              </a:defRPr>
            </a:lvl1pPr>
          </a:lstStyle>
          <a:p>
            <a:r>
              <a:rPr lang="de-DE" dirty="0">
                <a:solidFill>
                  <a:schemeClr val="bg1"/>
                </a:solidFill>
              </a:rPr>
              <a:t>Fotonachweis</a:t>
            </a:r>
          </a:p>
        </p:txBody>
      </p:sp>
      <p:sp>
        <p:nvSpPr>
          <p:cNvPr id="22" name="Titel 1">
            <a:extLst>
              <a:ext uri="{FF2B5EF4-FFF2-40B4-BE49-F238E27FC236}">
                <a16:creationId xmlns:a16="http://schemas.microsoft.com/office/drawing/2014/main" id="{30FCD220-F42F-4BC8-9B44-A2264C827FB9}"/>
              </a:ext>
            </a:extLst>
          </p:cNvPr>
          <p:cNvSpPr>
            <a:spLocks noGrp="1"/>
          </p:cNvSpPr>
          <p:nvPr>
            <p:ph type="ctrTitle" hasCustomPrompt="1"/>
          </p:nvPr>
        </p:nvSpPr>
        <p:spPr>
          <a:xfrm>
            <a:off x="521495" y="4242212"/>
            <a:ext cx="8101013" cy="2247488"/>
          </a:xfrm>
          <a:prstGeom prst="rect">
            <a:avLst/>
          </a:prstGeom>
        </p:spPr>
        <p:txBody>
          <a:bodyPr lIns="0" rIns="0" anchor="ctr" anchorCtr="0">
            <a:noAutofit/>
          </a:bodyPr>
          <a:lstStyle>
            <a:lvl1pPr algn="r">
              <a:defRPr sz="2700" baseline="0"/>
            </a:lvl1pPr>
          </a:lstStyle>
          <a:p>
            <a:r>
              <a:rPr lang="de-DE" dirty="0"/>
              <a:t>Zwischentitelformat bearbeiten</a:t>
            </a:r>
          </a:p>
        </p:txBody>
      </p:sp>
    </p:spTree>
    <p:extLst>
      <p:ext uri="{BB962C8B-B14F-4D97-AF65-F5344CB8AC3E}">
        <p14:creationId xmlns:p14="http://schemas.microsoft.com/office/powerpoint/2010/main" val="130777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bjekt HF und Text PHILFAK">
    <p:bg>
      <p:bgPr>
        <a:solidFill>
          <a:schemeClr val="bg2"/>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48291BB9-4049-4982-A851-A668A38E97A5}"/>
              </a:ext>
            </a:extLst>
          </p:cNvPr>
          <p:cNvSpPr/>
          <p:nvPr/>
        </p:nvSpPr>
        <p:spPr>
          <a:xfrm>
            <a:off x="-1" y="0"/>
            <a:ext cx="2700000" cy="6858000"/>
          </a:xfrm>
          <a:prstGeom prst="rect">
            <a:avLst/>
          </a:prstGeom>
          <a:pattFill prst="lt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10" name="Inhaltsplatzhalter 2">
            <a:extLst>
              <a:ext uri="{FF2B5EF4-FFF2-40B4-BE49-F238E27FC236}">
                <a16:creationId xmlns:a16="http://schemas.microsoft.com/office/drawing/2014/main" id="{1DF22F83-1374-488D-B59F-53CD0763A86E}"/>
              </a:ext>
            </a:extLst>
          </p:cNvPr>
          <p:cNvSpPr>
            <a:spLocks noGrp="1"/>
          </p:cNvSpPr>
          <p:nvPr>
            <p:ph sz="half" idx="25" hasCustomPrompt="1"/>
          </p:nvPr>
        </p:nvSpPr>
        <p:spPr>
          <a:xfrm>
            <a:off x="248400" y="387000"/>
            <a:ext cx="3051000" cy="6084000"/>
          </a:xfrm>
          <a:prstGeom prst="rect">
            <a:avLst/>
          </a:prstGeom>
          <a:solidFill>
            <a:schemeClr val="bg2">
              <a:lumMod val="50000"/>
            </a:schemeClr>
          </a:solidFill>
        </p:spPr>
        <p:txBody>
          <a:bodyPr lIns="0" rIns="0">
            <a:normAutofit/>
          </a:bodyPr>
          <a:lstStyle>
            <a:lvl1pPr marL="0" indent="0">
              <a:buNone/>
              <a:defRPr sz="1800">
                <a:solidFill>
                  <a:schemeClr val="bg1"/>
                </a:solidFill>
              </a:defRPr>
            </a:lvl1pPr>
          </a:lstStyle>
          <a:p>
            <a:pPr lvl="0"/>
            <a:r>
              <a:rPr lang="de-DE" dirty="0"/>
              <a:t>Objekt 2:3; bspw. Diagramm, Foto, Tabelle</a:t>
            </a:r>
          </a:p>
        </p:txBody>
      </p:sp>
      <p:pic>
        <p:nvPicPr>
          <p:cNvPr id="11" name="Grafik 10">
            <a:extLst>
              <a:ext uri="{FF2B5EF4-FFF2-40B4-BE49-F238E27FC236}">
                <a16:creationId xmlns:a16="http://schemas.microsoft.com/office/drawing/2014/main" id="{4B405352-FFAA-4FA4-8FA0-BB7EC63C9D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8607" y="282874"/>
            <a:ext cx="1316995" cy="262914"/>
          </a:xfrm>
          <a:prstGeom prst="rect">
            <a:avLst/>
          </a:prstGeom>
        </p:spPr>
      </p:pic>
      <p:sp>
        <p:nvSpPr>
          <p:cNvPr id="13" name="Textplatzhalter 5">
            <a:extLst>
              <a:ext uri="{FF2B5EF4-FFF2-40B4-BE49-F238E27FC236}">
                <a16:creationId xmlns:a16="http://schemas.microsoft.com/office/drawing/2014/main" id="{314E9AE4-44B3-411A-86B8-9B503DBC4063}"/>
              </a:ext>
            </a:extLst>
          </p:cNvPr>
          <p:cNvSpPr>
            <a:spLocks noGrp="1"/>
          </p:cNvSpPr>
          <p:nvPr>
            <p:ph type="body" sz="quarter" idx="24" hasCustomPrompt="1"/>
          </p:nvPr>
        </p:nvSpPr>
        <p:spPr>
          <a:xfrm>
            <a:off x="1409400" y="6326998"/>
            <a:ext cx="1890000" cy="144000"/>
          </a:xfrm>
          <a:prstGeom prst="rect">
            <a:avLst/>
          </a:prstGeom>
          <a:solidFill>
            <a:schemeClr val="bg2">
              <a:lumMod val="75000"/>
            </a:schemeClr>
          </a:solidFill>
        </p:spPr>
        <p:txBody>
          <a:bodyPr lIns="108000" rIns="108000" anchor="ctr" anchorCtr="0">
            <a:noAutofit/>
          </a:bodyPr>
          <a:lstStyle>
            <a:lvl1pPr marL="0" indent="0" algn="r">
              <a:buFontTx/>
              <a:buNone/>
              <a:defRPr sz="506" baseline="0">
                <a:solidFill>
                  <a:schemeClr val="bg1"/>
                </a:solidFill>
              </a:defRPr>
            </a:lvl1pPr>
          </a:lstStyle>
          <a:p>
            <a:r>
              <a:rPr lang="de-DE" dirty="0">
                <a:solidFill>
                  <a:schemeClr val="bg1"/>
                </a:solidFill>
              </a:rPr>
              <a:t>Quellennachweis</a:t>
            </a:r>
          </a:p>
        </p:txBody>
      </p:sp>
      <p:sp>
        <p:nvSpPr>
          <p:cNvPr id="15" name="Titel 1">
            <a:extLst>
              <a:ext uri="{FF2B5EF4-FFF2-40B4-BE49-F238E27FC236}">
                <a16:creationId xmlns:a16="http://schemas.microsoft.com/office/drawing/2014/main" id="{02B152F7-0160-497B-87BB-524AB35BB397}"/>
              </a:ext>
            </a:extLst>
          </p:cNvPr>
          <p:cNvSpPr>
            <a:spLocks noGrp="1"/>
          </p:cNvSpPr>
          <p:nvPr>
            <p:ph type="title" hasCustomPrompt="1"/>
          </p:nvPr>
        </p:nvSpPr>
        <p:spPr>
          <a:xfrm>
            <a:off x="3509702" y="387000"/>
            <a:ext cx="5385898" cy="1440000"/>
          </a:xfrm>
          <a:prstGeom prst="rect">
            <a:avLst/>
          </a:prstGeom>
        </p:spPr>
        <p:txBody>
          <a:bodyPr lIns="0" tIns="108000" rIns="0" bIns="108000" anchor="b" anchorCtr="0">
            <a:normAutofit/>
          </a:bodyPr>
          <a:lstStyle>
            <a:lvl1pPr>
              <a:defRPr sz="2025" b="0" baseline="0">
                <a:latin typeface="+mn-lt"/>
              </a:defRPr>
            </a:lvl1pPr>
          </a:lstStyle>
          <a:p>
            <a:r>
              <a:rPr lang="de-DE" dirty="0"/>
              <a:t>Titel maximal zweizeilig hinzufügen</a:t>
            </a:r>
          </a:p>
        </p:txBody>
      </p:sp>
      <p:sp>
        <p:nvSpPr>
          <p:cNvPr id="17" name="Rechteck 16">
            <a:extLst>
              <a:ext uri="{FF2B5EF4-FFF2-40B4-BE49-F238E27FC236}">
                <a16:creationId xmlns:a16="http://schemas.microsoft.com/office/drawing/2014/main" id="{94634BB4-07E1-4F23-AD9D-06B9338EFCB7}"/>
              </a:ext>
            </a:extLst>
          </p:cNvPr>
          <p:cNvSpPr/>
          <p:nvPr/>
        </p:nvSpPr>
        <p:spPr>
          <a:xfrm>
            <a:off x="3509704" y="1822500"/>
            <a:ext cx="5633123"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18" name="Inhaltsplatzhalter 2">
            <a:extLst>
              <a:ext uri="{FF2B5EF4-FFF2-40B4-BE49-F238E27FC236}">
                <a16:creationId xmlns:a16="http://schemas.microsoft.com/office/drawing/2014/main" id="{B1BA6C18-905D-452C-9256-240E78F95845}"/>
              </a:ext>
            </a:extLst>
          </p:cNvPr>
          <p:cNvSpPr>
            <a:spLocks noGrp="1"/>
          </p:cNvSpPr>
          <p:nvPr>
            <p:ph sz="half" idx="1"/>
          </p:nvPr>
        </p:nvSpPr>
        <p:spPr>
          <a:xfrm>
            <a:off x="3509704" y="1930500"/>
            <a:ext cx="5385896" cy="4559200"/>
          </a:xfrm>
          <a:prstGeom prst="rect">
            <a:avLst/>
          </a:prstGeom>
        </p:spPr>
        <p:txBody>
          <a:bodyPr lIns="0" rIns="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108265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bjekte HF und Text PHILFAK">
    <p:bg>
      <p:bgPr>
        <a:solidFill>
          <a:schemeClr val="bg2"/>
        </a:solidFill>
        <a:effectLst/>
      </p:bgPr>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A240E0FE-A007-4D15-8F6D-74C4BC567A8C}"/>
              </a:ext>
            </a:extLst>
          </p:cNvPr>
          <p:cNvSpPr/>
          <p:nvPr/>
        </p:nvSpPr>
        <p:spPr>
          <a:xfrm>
            <a:off x="-1" y="0"/>
            <a:ext cx="2700000" cy="6858000"/>
          </a:xfrm>
          <a:prstGeom prst="rect">
            <a:avLst/>
          </a:prstGeom>
          <a:pattFill prst="lt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14" name="Inhaltsplatzhalter 2">
            <a:extLst>
              <a:ext uri="{FF2B5EF4-FFF2-40B4-BE49-F238E27FC236}">
                <a16:creationId xmlns:a16="http://schemas.microsoft.com/office/drawing/2014/main" id="{4B485EA2-06BB-428E-9C53-7D7D2E377FE9}"/>
              </a:ext>
            </a:extLst>
          </p:cNvPr>
          <p:cNvSpPr>
            <a:spLocks noGrp="1"/>
          </p:cNvSpPr>
          <p:nvPr>
            <p:ph sz="half" idx="27" hasCustomPrompt="1"/>
          </p:nvPr>
        </p:nvSpPr>
        <p:spPr>
          <a:xfrm>
            <a:off x="248400" y="387000"/>
            <a:ext cx="3051000" cy="6084000"/>
          </a:xfrm>
          <a:prstGeom prst="rect">
            <a:avLst/>
          </a:prstGeom>
          <a:solidFill>
            <a:schemeClr val="bg2">
              <a:lumMod val="50000"/>
            </a:schemeClr>
          </a:solidFill>
        </p:spPr>
        <p:txBody>
          <a:bodyPr lIns="0" rIns="0">
            <a:normAutofit/>
          </a:bodyPr>
          <a:lstStyle>
            <a:lvl1pPr marL="0" indent="0">
              <a:buNone/>
              <a:defRPr sz="1800">
                <a:solidFill>
                  <a:schemeClr val="bg1"/>
                </a:solidFill>
              </a:defRPr>
            </a:lvl1pPr>
          </a:lstStyle>
          <a:p>
            <a:pPr lvl="0"/>
            <a:r>
              <a:rPr lang="de-DE" dirty="0"/>
              <a:t>Objekt (2:3), bspw. Diagramm, Foto, Tabelle</a:t>
            </a:r>
          </a:p>
        </p:txBody>
      </p:sp>
      <p:sp>
        <p:nvSpPr>
          <p:cNvPr id="18" name="Inhaltsplatzhalter 2">
            <a:extLst>
              <a:ext uri="{FF2B5EF4-FFF2-40B4-BE49-F238E27FC236}">
                <a16:creationId xmlns:a16="http://schemas.microsoft.com/office/drawing/2014/main" id="{78A8A2A6-29D0-4A2D-8587-A4A177E5BA07}"/>
              </a:ext>
            </a:extLst>
          </p:cNvPr>
          <p:cNvSpPr>
            <a:spLocks noGrp="1"/>
          </p:cNvSpPr>
          <p:nvPr>
            <p:ph sz="half" idx="28" hasCustomPrompt="1"/>
          </p:nvPr>
        </p:nvSpPr>
        <p:spPr>
          <a:xfrm>
            <a:off x="3386994" y="381486"/>
            <a:ext cx="3051000" cy="6084000"/>
          </a:xfrm>
          <a:prstGeom prst="rect">
            <a:avLst/>
          </a:prstGeom>
          <a:solidFill>
            <a:schemeClr val="bg2">
              <a:lumMod val="50000"/>
            </a:schemeClr>
          </a:solidFill>
        </p:spPr>
        <p:txBody>
          <a:bodyPr lIns="0" rIns="0">
            <a:normAutofit/>
          </a:bodyPr>
          <a:lstStyle>
            <a:lvl1pPr marL="0" indent="0">
              <a:buNone/>
              <a:defRPr sz="1800">
                <a:solidFill>
                  <a:schemeClr val="bg1"/>
                </a:solidFill>
              </a:defRPr>
            </a:lvl1pPr>
          </a:lstStyle>
          <a:p>
            <a:pPr lvl="0"/>
            <a:r>
              <a:rPr lang="de-DE" dirty="0"/>
              <a:t>Objekt (2:3), bspw. Diagramm, Foto, Tabelle</a:t>
            </a:r>
          </a:p>
        </p:txBody>
      </p:sp>
      <p:pic>
        <p:nvPicPr>
          <p:cNvPr id="20" name="Grafik 19">
            <a:extLst>
              <a:ext uri="{FF2B5EF4-FFF2-40B4-BE49-F238E27FC236}">
                <a16:creationId xmlns:a16="http://schemas.microsoft.com/office/drawing/2014/main" id="{E15C3B7E-3582-4232-86F6-428DA79742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785" y="282874"/>
            <a:ext cx="1316995" cy="262914"/>
          </a:xfrm>
          <a:prstGeom prst="rect">
            <a:avLst/>
          </a:prstGeom>
        </p:spPr>
      </p:pic>
      <p:sp>
        <p:nvSpPr>
          <p:cNvPr id="22" name="Textplatzhalter 5">
            <a:extLst>
              <a:ext uri="{FF2B5EF4-FFF2-40B4-BE49-F238E27FC236}">
                <a16:creationId xmlns:a16="http://schemas.microsoft.com/office/drawing/2014/main" id="{0F11A46A-A3DD-4CC5-9D42-02F777D48786}"/>
              </a:ext>
            </a:extLst>
          </p:cNvPr>
          <p:cNvSpPr>
            <a:spLocks noGrp="1"/>
          </p:cNvSpPr>
          <p:nvPr>
            <p:ph type="body" sz="quarter" idx="24" hasCustomPrompt="1"/>
          </p:nvPr>
        </p:nvSpPr>
        <p:spPr>
          <a:xfrm>
            <a:off x="1416488" y="6326998"/>
            <a:ext cx="1890000" cy="144000"/>
          </a:xfrm>
          <a:prstGeom prst="rect">
            <a:avLst/>
          </a:prstGeom>
          <a:solidFill>
            <a:schemeClr val="bg2">
              <a:lumMod val="75000"/>
            </a:schemeClr>
          </a:solidFill>
        </p:spPr>
        <p:txBody>
          <a:bodyPr lIns="108000" rIns="108000" anchor="ctr" anchorCtr="0">
            <a:noAutofit/>
          </a:bodyPr>
          <a:lstStyle>
            <a:lvl1pPr marL="0" indent="0" algn="r">
              <a:buFontTx/>
              <a:buNone/>
              <a:defRPr sz="506" baseline="0">
                <a:solidFill>
                  <a:schemeClr val="bg1"/>
                </a:solidFill>
              </a:defRPr>
            </a:lvl1pPr>
          </a:lstStyle>
          <a:p>
            <a:r>
              <a:rPr lang="de-DE" dirty="0">
                <a:solidFill>
                  <a:schemeClr val="bg1"/>
                </a:solidFill>
              </a:rPr>
              <a:t>Quellennachweis</a:t>
            </a:r>
          </a:p>
        </p:txBody>
      </p:sp>
      <p:sp>
        <p:nvSpPr>
          <p:cNvPr id="23" name="Rechteck 22">
            <a:extLst>
              <a:ext uri="{FF2B5EF4-FFF2-40B4-BE49-F238E27FC236}">
                <a16:creationId xmlns:a16="http://schemas.microsoft.com/office/drawing/2014/main" id="{28D38E25-750C-4D23-A677-9D56AD8C4A04}"/>
              </a:ext>
            </a:extLst>
          </p:cNvPr>
          <p:cNvSpPr/>
          <p:nvPr/>
        </p:nvSpPr>
        <p:spPr>
          <a:xfrm>
            <a:off x="6597464" y="3330525"/>
            <a:ext cx="2546537" cy="1080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24" name="Textplatzhalter 3">
            <a:extLst>
              <a:ext uri="{FF2B5EF4-FFF2-40B4-BE49-F238E27FC236}">
                <a16:creationId xmlns:a16="http://schemas.microsoft.com/office/drawing/2014/main" id="{FFF95293-36FC-4DC3-BBE8-9D24460EE4B6}"/>
              </a:ext>
            </a:extLst>
          </p:cNvPr>
          <p:cNvSpPr>
            <a:spLocks noGrp="1"/>
          </p:cNvSpPr>
          <p:nvPr>
            <p:ph type="body" sz="half" idx="2"/>
          </p:nvPr>
        </p:nvSpPr>
        <p:spPr>
          <a:xfrm>
            <a:off x="6597464" y="3429000"/>
            <a:ext cx="2295000" cy="3060000"/>
          </a:xfrm>
          <a:prstGeom prst="rect">
            <a:avLst/>
          </a:prstGeom>
        </p:spPr>
        <p:txBody>
          <a:bodyPr lIns="0" tIns="144000" rIns="0" bIns="108000" anchor="t" anchorCtr="0">
            <a:noAutofit/>
          </a:bodyPr>
          <a:lstStyle>
            <a:lvl1pPr marL="0" indent="0">
              <a:buNone/>
              <a:defRPr sz="1125" baseline="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de-DE"/>
              <a:t>Textmasterformat bearbeiten</a:t>
            </a:r>
          </a:p>
        </p:txBody>
      </p:sp>
      <p:sp>
        <p:nvSpPr>
          <p:cNvPr id="25" name="Titel 1">
            <a:extLst>
              <a:ext uri="{FF2B5EF4-FFF2-40B4-BE49-F238E27FC236}">
                <a16:creationId xmlns:a16="http://schemas.microsoft.com/office/drawing/2014/main" id="{CD688F9E-49DA-4EA2-ACE9-44F9F6EA6DA8}"/>
              </a:ext>
            </a:extLst>
          </p:cNvPr>
          <p:cNvSpPr>
            <a:spLocks noGrp="1"/>
          </p:cNvSpPr>
          <p:nvPr>
            <p:ph type="title"/>
          </p:nvPr>
        </p:nvSpPr>
        <p:spPr>
          <a:xfrm>
            <a:off x="6597464" y="1880995"/>
            <a:ext cx="2295000" cy="1440000"/>
          </a:xfrm>
          <a:prstGeom prst="rect">
            <a:avLst/>
          </a:prstGeom>
        </p:spPr>
        <p:txBody>
          <a:bodyPr lIns="0" tIns="108000" rIns="0" bIns="108000" anchor="b" anchorCtr="0">
            <a:noAutofit/>
          </a:bodyPr>
          <a:lstStyle>
            <a:lvl1pPr>
              <a:defRPr sz="1575" b="0" baseline="0"/>
            </a:lvl1pPr>
          </a:lstStyle>
          <a:p>
            <a:r>
              <a:rPr lang="de-DE"/>
              <a:t>Titelmasterformat durch Klicken bearbeiten</a:t>
            </a:r>
            <a:endParaRPr lang="de-DE" dirty="0"/>
          </a:p>
        </p:txBody>
      </p:sp>
      <p:sp>
        <p:nvSpPr>
          <p:cNvPr id="26" name="Textplatzhalter 5">
            <a:extLst>
              <a:ext uri="{FF2B5EF4-FFF2-40B4-BE49-F238E27FC236}">
                <a16:creationId xmlns:a16="http://schemas.microsoft.com/office/drawing/2014/main" id="{08AF2551-8FB8-4E31-B11F-5577BC4E0E78}"/>
              </a:ext>
            </a:extLst>
          </p:cNvPr>
          <p:cNvSpPr>
            <a:spLocks noGrp="1"/>
          </p:cNvSpPr>
          <p:nvPr>
            <p:ph type="body" sz="quarter" idx="26" hasCustomPrompt="1"/>
          </p:nvPr>
        </p:nvSpPr>
        <p:spPr>
          <a:xfrm>
            <a:off x="4547994" y="6326996"/>
            <a:ext cx="1890000" cy="144000"/>
          </a:xfrm>
          <a:prstGeom prst="rect">
            <a:avLst/>
          </a:prstGeom>
          <a:solidFill>
            <a:schemeClr val="bg2">
              <a:lumMod val="75000"/>
            </a:schemeClr>
          </a:solidFill>
        </p:spPr>
        <p:txBody>
          <a:bodyPr lIns="108000" rIns="108000" anchor="ctr" anchorCtr="0">
            <a:noAutofit/>
          </a:bodyPr>
          <a:lstStyle>
            <a:lvl1pPr marL="0" indent="0" algn="r">
              <a:buFontTx/>
              <a:buNone/>
              <a:defRPr sz="506" baseline="0">
                <a:solidFill>
                  <a:schemeClr val="bg1"/>
                </a:solidFill>
              </a:defRPr>
            </a:lvl1pPr>
          </a:lstStyle>
          <a:p>
            <a:r>
              <a:rPr lang="de-DE" dirty="0">
                <a:solidFill>
                  <a:schemeClr val="bg1"/>
                </a:solidFill>
              </a:rPr>
              <a:t>Quellennachweis</a:t>
            </a:r>
          </a:p>
        </p:txBody>
      </p:sp>
    </p:spTree>
    <p:extLst>
      <p:ext uri="{BB962C8B-B14F-4D97-AF65-F5344CB8AC3E}">
        <p14:creationId xmlns:p14="http://schemas.microsoft.com/office/powerpoint/2010/main" val="3733910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bjekt Quadr. und Text PHILFAK">
    <p:bg>
      <p:bgPr>
        <a:solidFill>
          <a:schemeClr val="bg2"/>
        </a:solidFill>
        <a:effectLst/>
      </p:bgPr>
    </p:bg>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CA6F4F6D-C9C9-46D6-9ABE-22DB057A94BC}"/>
              </a:ext>
            </a:extLst>
          </p:cNvPr>
          <p:cNvSpPr/>
          <p:nvPr/>
        </p:nvSpPr>
        <p:spPr>
          <a:xfrm>
            <a:off x="-1" y="0"/>
            <a:ext cx="2700000" cy="6858000"/>
          </a:xfrm>
          <a:prstGeom prst="rect">
            <a:avLst/>
          </a:prstGeom>
          <a:pattFill prst="ltUpDiag">
            <a:fgClr>
              <a:schemeClr val="tx1">
                <a:lumMod val="50000"/>
                <a:lumOff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pic>
        <p:nvPicPr>
          <p:cNvPr id="13" name="Grafik 12">
            <a:extLst>
              <a:ext uri="{FF2B5EF4-FFF2-40B4-BE49-F238E27FC236}">
                <a16:creationId xmlns:a16="http://schemas.microsoft.com/office/drawing/2014/main" id="{070C8727-B260-4B50-B2A7-CBDCE5727E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5785" y="282874"/>
            <a:ext cx="1316995" cy="262914"/>
          </a:xfrm>
          <a:prstGeom prst="rect">
            <a:avLst/>
          </a:prstGeom>
        </p:spPr>
      </p:pic>
      <p:sp>
        <p:nvSpPr>
          <p:cNvPr id="15" name="Titel 1">
            <a:extLst>
              <a:ext uri="{FF2B5EF4-FFF2-40B4-BE49-F238E27FC236}">
                <a16:creationId xmlns:a16="http://schemas.microsoft.com/office/drawing/2014/main" id="{AC3F4D42-1E85-40F7-8B73-ACD1E61C1BD7}"/>
              </a:ext>
            </a:extLst>
          </p:cNvPr>
          <p:cNvSpPr>
            <a:spLocks noGrp="1"/>
          </p:cNvSpPr>
          <p:nvPr>
            <p:ph type="title" hasCustomPrompt="1"/>
          </p:nvPr>
        </p:nvSpPr>
        <p:spPr>
          <a:xfrm>
            <a:off x="5018279" y="765700"/>
            <a:ext cx="3874500" cy="1080000"/>
          </a:xfrm>
          <a:prstGeom prst="rect">
            <a:avLst/>
          </a:prstGeom>
        </p:spPr>
        <p:txBody>
          <a:bodyPr lIns="0" tIns="108000" rIns="0" bIns="108000" anchor="b" anchorCtr="0">
            <a:noAutofit/>
          </a:bodyPr>
          <a:lstStyle>
            <a:lvl1pPr>
              <a:defRPr sz="2025" b="0" baseline="0"/>
            </a:lvl1pPr>
          </a:lstStyle>
          <a:p>
            <a:r>
              <a:rPr lang="de-DE" dirty="0"/>
              <a:t>Titel maximal zweizeilig hinzufügen</a:t>
            </a:r>
          </a:p>
        </p:txBody>
      </p:sp>
      <p:sp>
        <p:nvSpPr>
          <p:cNvPr id="16" name="Rechteck 15">
            <a:extLst>
              <a:ext uri="{FF2B5EF4-FFF2-40B4-BE49-F238E27FC236}">
                <a16:creationId xmlns:a16="http://schemas.microsoft.com/office/drawing/2014/main" id="{7993DB07-6D90-42E7-BC32-309FB515B99F}"/>
              </a:ext>
            </a:extLst>
          </p:cNvPr>
          <p:cNvSpPr/>
          <p:nvPr/>
        </p:nvSpPr>
        <p:spPr>
          <a:xfrm>
            <a:off x="5018279" y="1845700"/>
            <a:ext cx="4134407"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sz="1350">
              <a:solidFill>
                <a:srgbClr val="FFFFFF"/>
              </a:solidFill>
            </a:endParaRPr>
          </a:p>
        </p:txBody>
      </p:sp>
      <p:sp>
        <p:nvSpPr>
          <p:cNvPr id="19" name="Inhaltsplatzhalter 2">
            <a:extLst>
              <a:ext uri="{FF2B5EF4-FFF2-40B4-BE49-F238E27FC236}">
                <a16:creationId xmlns:a16="http://schemas.microsoft.com/office/drawing/2014/main" id="{B968352F-8218-44BB-A5A1-6BD6F03AE5D4}"/>
              </a:ext>
            </a:extLst>
          </p:cNvPr>
          <p:cNvSpPr>
            <a:spLocks noGrp="1"/>
          </p:cNvSpPr>
          <p:nvPr>
            <p:ph sz="half" idx="1"/>
          </p:nvPr>
        </p:nvSpPr>
        <p:spPr>
          <a:xfrm>
            <a:off x="5018279" y="1953700"/>
            <a:ext cx="3874500" cy="4536000"/>
          </a:xfrm>
          <a:prstGeom prst="rect">
            <a:avLst/>
          </a:prstGeom>
        </p:spPr>
        <p:txBody>
          <a:bodyPr lIns="0" rIns="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0" name="Inhaltsplatzhalter 2">
            <a:extLst>
              <a:ext uri="{FF2B5EF4-FFF2-40B4-BE49-F238E27FC236}">
                <a16:creationId xmlns:a16="http://schemas.microsoft.com/office/drawing/2014/main" id="{E94FEE33-BB9C-4F27-90F6-7E70200FEC66}"/>
              </a:ext>
            </a:extLst>
          </p:cNvPr>
          <p:cNvSpPr>
            <a:spLocks noGrp="1"/>
          </p:cNvSpPr>
          <p:nvPr>
            <p:ph sz="half" idx="27" hasCustomPrompt="1"/>
          </p:nvPr>
        </p:nvSpPr>
        <p:spPr>
          <a:xfrm>
            <a:off x="248400" y="387000"/>
            <a:ext cx="4563000" cy="6084000"/>
          </a:xfrm>
          <a:prstGeom prst="rect">
            <a:avLst/>
          </a:prstGeom>
          <a:solidFill>
            <a:schemeClr val="bg2">
              <a:lumMod val="50000"/>
            </a:schemeClr>
          </a:solidFill>
        </p:spPr>
        <p:txBody>
          <a:bodyPr lIns="0" rIns="0">
            <a:normAutofit/>
          </a:bodyPr>
          <a:lstStyle>
            <a:lvl1pPr marL="0" indent="0">
              <a:buNone/>
              <a:defRPr sz="1800">
                <a:solidFill>
                  <a:schemeClr val="bg1"/>
                </a:solidFill>
              </a:defRPr>
            </a:lvl1pPr>
          </a:lstStyle>
          <a:p>
            <a:pPr lvl="0"/>
            <a:r>
              <a:rPr lang="de-DE" dirty="0"/>
              <a:t>Objekt (1:1), bspw. Diagramm, Foto, Tabelle</a:t>
            </a:r>
          </a:p>
        </p:txBody>
      </p:sp>
      <p:sp>
        <p:nvSpPr>
          <p:cNvPr id="21" name="Textplatzhalter 5">
            <a:extLst>
              <a:ext uri="{FF2B5EF4-FFF2-40B4-BE49-F238E27FC236}">
                <a16:creationId xmlns:a16="http://schemas.microsoft.com/office/drawing/2014/main" id="{9974B008-4088-49E9-A681-D290F4B9D37E}"/>
              </a:ext>
            </a:extLst>
          </p:cNvPr>
          <p:cNvSpPr>
            <a:spLocks noGrp="1"/>
          </p:cNvSpPr>
          <p:nvPr>
            <p:ph type="body" sz="quarter" idx="24" hasCustomPrompt="1"/>
          </p:nvPr>
        </p:nvSpPr>
        <p:spPr>
          <a:xfrm>
            <a:off x="2921400" y="6327000"/>
            <a:ext cx="1890000" cy="144000"/>
          </a:xfrm>
          <a:prstGeom prst="rect">
            <a:avLst/>
          </a:prstGeom>
          <a:solidFill>
            <a:schemeClr val="bg2">
              <a:lumMod val="75000"/>
            </a:schemeClr>
          </a:solidFill>
        </p:spPr>
        <p:txBody>
          <a:bodyPr lIns="108000" rIns="108000" anchor="ctr" anchorCtr="0">
            <a:noAutofit/>
          </a:bodyPr>
          <a:lstStyle>
            <a:lvl1pPr marL="0" indent="0" algn="r">
              <a:buFontTx/>
              <a:buNone/>
              <a:defRPr sz="506" baseline="0">
                <a:solidFill>
                  <a:schemeClr val="bg1"/>
                </a:solidFill>
              </a:defRPr>
            </a:lvl1pPr>
          </a:lstStyle>
          <a:p>
            <a:r>
              <a:rPr lang="de-DE" dirty="0">
                <a:solidFill>
                  <a:schemeClr val="bg1"/>
                </a:solidFill>
              </a:rPr>
              <a:t>Quellennachweis</a:t>
            </a:r>
          </a:p>
        </p:txBody>
      </p:sp>
    </p:spTree>
    <p:extLst>
      <p:ext uri="{BB962C8B-B14F-4D97-AF65-F5344CB8AC3E}">
        <p14:creationId xmlns:p14="http://schemas.microsoft.com/office/powerpoint/2010/main" val="15625780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9292287-7653-4421-B309-86375A9C5945}"/>
              </a:ext>
            </a:extLst>
          </p:cNvPr>
          <p:cNvSpPr>
            <a:spLocks noGrp="1"/>
          </p:cNvSpPr>
          <p:nvPr>
            <p:ph type="title"/>
          </p:nvPr>
        </p:nvSpPr>
        <p:spPr>
          <a:xfrm>
            <a:off x="522506" y="282874"/>
            <a:ext cx="8100000" cy="720000"/>
          </a:xfrm>
          <a:prstGeom prst="rect">
            <a:avLst/>
          </a:prstGeom>
        </p:spPr>
        <p:txBody>
          <a:bodyPr vert="horz" lIns="91440" tIns="45720" rIns="91440" bIns="45720" rtlCol="0" anchor="b"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F7FEDDA0-83AB-457F-8DDA-AB08F2FBECCE}"/>
              </a:ext>
            </a:extLst>
          </p:cNvPr>
          <p:cNvSpPr>
            <a:spLocks noGrp="1"/>
          </p:cNvSpPr>
          <p:nvPr>
            <p:ph type="body" idx="1"/>
          </p:nvPr>
        </p:nvSpPr>
        <p:spPr>
          <a:xfrm>
            <a:off x="522506" y="1362875"/>
            <a:ext cx="8100000" cy="4814089"/>
          </a:xfrm>
          <a:prstGeom prst="rect">
            <a:avLst/>
          </a:prstGeom>
        </p:spPr>
        <p:txBody>
          <a:bodyPr vert="horz" lIns="0" tIns="108000" rIns="0" bIns="10800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a:extLst>
              <a:ext uri="{FF2B5EF4-FFF2-40B4-BE49-F238E27FC236}">
                <a16:creationId xmlns:a16="http://schemas.microsoft.com/office/drawing/2014/main" id="{812ABCDB-B29D-4202-8579-39C3677FCDD2}"/>
              </a:ext>
            </a:extLst>
          </p:cNvPr>
          <p:cNvSpPr>
            <a:spLocks noGrp="1"/>
          </p:cNvSpPr>
          <p:nvPr>
            <p:ph type="ftr" sz="quarter" idx="3"/>
          </p:nvPr>
        </p:nvSpPr>
        <p:spPr>
          <a:xfrm>
            <a:off x="522507" y="6485803"/>
            <a:ext cx="4056421" cy="365125"/>
          </a:xfrm>
          <a:prstGeom prst="rect">
            <a:avLst/>
          </a:prstGeom>
        </p:spPr>
        <p:txBody>
          <a:bodyPr vert="horz" lIns="91440" tIns="45720" rIns="91440" bIns="45720" rtlCol="0" anchor="ctr"/>
          <a:lstStyle>
            <a:lvl1pPr algn="l">
              <a:defRPr sz="675">
                <a:solidFill>
                  <a:schemeClr val="tx1"/>
                </a:solidFill>
              </a:defRPr>
            </a:lvl1pPr>
          </a:lstStyle>
          <a:p>
            <a:pPr eaLnBrk="0" hangingPunct="0"/>
            <a:r>
              <a:rPr lang="de-DE">
                <a:solidFill>
                  <a:srgbClr val="000000"/>
                </a:solidFill>
                <a:latin typeface="Vectora LH Roman" pitchFamily="34" charset="0"/>
                <a:ea typeface="ＭＳ Ｐゴシック" panose="020B0600070205080204" pitchFamily="34" charset="-128"/>
              </a:rPr>
              <a:t>Stephan Sallat, 50 Jahre Liebmannschule Hösbach</a:t>
            </a:r>
            <a:endParaRPr lang="de-DE" dirty="0">
              <a:solidFill>
                <a:srgbClr val="000000"/>
              </a:solidFill>
              <a:latin typeface="Vectora LH Roman" pitchFamily="34" charset="0"/>
              <a:ea typeface="ＭＳ Ｐゴシック" panose="020B0600070205080204" pitchFamily="34" charset="-128"/>
            </a:endParaRPr>
          </a:p>
        </p:txBody>
      </p:sp>
      <p:sp>
        <p:nvSpPr>
          <p:cNvPr id="6" name="Foliennummernplatzhalter 5"/>
          <p:cNvSpPr>
            <a:spLocks noGrp="1"/>
          </p:cNvSpPr>
          <p:nvPr>
            <p:ph type="sldNum" sz="quarter" idx="4"/>
          </p:nvPr>
        </p:nvSpPr>
        <p:spPr>
          <a:xfrm>
            <a:off x="6565106" y="6485802"/>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eaLnBrk="0" hangingPunct="0"/>
            <a:fld id="{A7F1DE8A-0942-45FD-95D4-404A15878A9D}" type="slidenum">
              <a:rPr lang="de-DE" smtClean="0">
                <a:solidFill>
                  <a:srgbClr val="000000">
                    <a:tint val="75000"/>
                  </a:srgbClr>
                </a:solidFill>
                <a:latin typeface="Vectora LH Roman" pitchFamily="34" charset="0"/>
                <a:ea typeface="ＭＳ Ｐゴシック" panose="020B0600070205080204" pitchFamily="34" charset="-128"/>
              </a:rPr>
              <a:pPr eaLnBrk="0" hangingPunct="0"/>
              <a:t>‹Nr.›</a:t>
            </a:fld>
            <a:endParaRPr lang="de-DE">
              <a:solidFill>
                <a:srgbClr val="000000">
                  <a:tint val="75000"/>
                </a:srgbClr>
              </a:solidFill>
              <a:latin typeface="Vectora LH Roman" pitchFamily="34" charset="0"/>
              <a:ea typeface="ＭＳ Ｐゴシック" panose="020B0600070205080204" pitchFamily="34" charset="-128"/>
            </a:endParaRPr>
          </a:p>
        </p:txBody>
      </p:sp>
    </p:spTree>
    <p:extLst>
      <p:ext uri="{BB962C8B-B14F-4D97-AF65-F5344CB8AC3E}">
        <p14:creationId xmlns:p14="http://schemas.microsoft.com/office/powerpoint/2010/main" val="664391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Lst>
  <p:transition>
    <p:fade thruBlk="1"/>
  </p:transition>
  <p:hf sldNum="0" hdr="0" dt="0"/>
  <p:txStyles>
    <p:titleStyle>
      <a:lvl1pPr algn="l" defTabSz="514350" rtl="0" eaLnBrk="1" latinLnBrk="0" hangingPunct="1">
        <a:lnSpc>
          <a:spcPct val="90000"/>
        </a:lnSpc>
        <a:spcBef>
          <a:spcPct val="0"/>
        </a:spcBef>
        <a:buNone/>
        <a:defRPr sz="2475" b="0" kern="1200">
          <a:solidFill>
            <a:schemeClr val="tx1"/>
          </a:solidFill>
          <a:latin typeface="+mn-lt"/>
          <a:ea typeface="+mj-ea"/>
          <a:cs typeface="+mj-cs"/>
        </a:defRPr>
      </a:lvl1pPr>
    </p:titleStyle>
    <p:bodyStyle>
      <a:lvl1pPr marL="253125" indent="-253125" algn="l" defTabSz="514350" rtl="0" eaLnBrk="1" latinLnBrk="0" hangingPunct="1">
        <a:lnSpc>
          <a:spcPct val="100000"/>
        </a:lnSpc>
        <a:spcBef>
          <a:spcPts val="563"/>
        </a:spcBef>
        <a:spcAft>
          <a:spcPts val="56"/>
        </a:spcAft>
        <a:buFont typeface="Calibri" panose="020F0502020204030204" pitchFamily="34" charset="0"/>
        <a:buChar char="→"/>
        <a:defRPr sz="1575" kern="1200">
          <a:solidFill>
            <a:schemeClr val="tx1"/>
          </a:solidFill>
          <a:latin typeface="+mn-lt"/>
          <a:ea typeface="+mn-ea"/>
          <a:cs typeface="+mn-cs"/>
        </a:defRPr>
      </a:lvl1pPr>
      <a:lvl2pPr marL="257175" indent="0" algn="l" defTabSz="514350" rtl="0" eaLnBrk="1" latinLnBrk="0" hangingPunct="1">
        <a:lnSpc>
          <a:spcPct val="90000"/>
        </a:lnSpc>
        <a:spcBef>
          <a:spcPts val="450"/>
        </a:spcBef>
        <a:buFont typeface="Arial" panose="020B0604020202020204" pitchFamily="34" charset="0"/>
        <a:buNone/>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p15:clr>
            <a:srgbClr val="F26B43"/>
          </p15:clr>
        </p15:guide>
        <p15:guide id="2" pos="281">
          <p15:clr>
            <a:srgbClr val="F26B43"/>
          </p15:clr>
        </p15:guide>
        <p15:guide id="3" pos="584">
          <p15:clr>
            <a:srgbClr val="F26B43"/>
          </p15:clr>
        </p15:guide>
        <p15:guide id="4" pos="9959">
          <p15:clr>
            <a:srgbClr val="F26B43"/>
          </p15:clr>
        </p15:guide>
        <p15:guide id="5" pos="9656">
          <p15:clr>
            <a:srgbClr val="F26B43"/>
          </p15:clr>
        </p15:guide>
        <p15:guide id="6" pos="5120">
          <p15:clr>
            <a:srgbClr val="F26B43"/>
          </p15:clr>
        </p15:guide>
        <p15:guide id="7"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hyperlink" Target="https://www.dimdi.de/static/de/klassifikationen/icf/icfhtml2005/block-d730-d779.htm" TargetMode="External"/><Relationship Id="rId3" Type="http://schemas.openxmlformats.org/officeDocument/2006/relationships/hyperlink" Target="https://www.dimdi.de/static/de/klassifikationen/icf/icfhtml2005/block-d330-d349.htm" TargetMode="External"/><Relationship Id="rId7" Type="http://schemas.openxmlformats.org/officeDocument/2006/relationships/hyperlink" Target="https://www.dimdi.de/static/de/klassifikationen/icf/icfhtml2005/block-d710-d729.htm" TargetMode="External"/><Relationship Id="rId2" Type="http://schemas.openxmlformats.org/officeDocument/2006/relationships/hyperlink" Target="https://www.dimdi.de/static/de/klassifikationen/icf/icfhtml2005/block-d310-d329.htm" TargetMode="External"/><Relationship Id="rId1" Type="http://schemas.openxmlformats.org/officeDocument/2006/relationships/slideLayout" Target="../slideLayouts/slideLayout12.xml"/><Relationship Id="rId6" Type="http://schemas.openxmlformats.org/officeDocument/2006/relationships/hyperlink" Target="https://www.dimdi.de/static/de/klassifikationen/icf/icfhtml2005/singles-d3.htm#d399" TargetMode="External"/><Relationship Id="rId5" Type="http://schemas.openxmlformats.org/officeDocument/2006/relationships/hyperlink" Target="https://www.dimdi.de/static/de/klassifikationen/icf/icfhtml2005/singles-d3.htm#d398" TargetMode="External"/><Relationship Id="rId10" Type="http://schemas.openxmlformats.org/officeDocument/2006/relationships/hyperlink" Target="https://www.dimdi.de/static/de/klassifikationen/icf/icfhtml2005/singles-d7.htm#d799" TargetMode="External"/><Relationship Id="rId4" Type="http://schemas.openxmlformats.org/officeDocument/2006/relationships/hyperlink" Target="https://www.dimdi.de/static/de/klassifikationen/icf/icfhtml2005/block-d350-d369.htm" TargetMode="External"/><Relationship Id="rId9" Type="http://schemas.openxmlformats.org/officeDocument/2006/relationships/hyperlink" Target="https://www.dimdi.de/static/de/klassifikationen/icf/icfhtml2005/singles-d7.htm#d798"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ildplatzhalter 2"/>
          <p:cNvSpPr>
            <a:spLocks noGrp="1"/>
          </p:cNvSpPr>
          <p:nvPr>
            <p:ph type="pic" idx="13"/>
          </p:nvPr>
        </p:nvSpPr>
        <p:spPr/>
      </p:sp>
      <p:sp>
        <p:nvSpPr>
          <p:cNvPr id="17410" name="Rectangle 2"/>
          <p:cNvSpPr>
            <a:spLocks noGrp="1" noChangeArrowheads="1"/>
          </p:cNvSpPr>
          <p:nvPr>
            <p:ph type="ctrTitle"/>
          </p:nvPr>
        </p:nvSpPr>
        <p:spPr>
          <a:xfrm>
            <a:off x="1619672" y="1412776"/>
            <a:ext cx="7272808" cy="2250209"/>
          </a:xfrm>
        </p:spPr>
        <p:txBody>
          <a:bodyPr/>
          <a:lstStyle/>
          <a:p>
            <a:pPr algn="l"/>
            <a:r>
              <a:rPr lang="de-DE" altLang="de-DE" sz="3200" b="1" dirty="0">
                <a:solidFill>
                  <a:schemeClr val="bg1"/>
                </a:solidFill>
              </a:rPr>
              <a:t>Gegenwart und Zukunft </a:t>
            </a:r>
            <a:br>
              <a:rPr lang="de-DE" altLang="de-DE" sz="3200" b="1" dirty="0">
                <a:solidFill>
                  <a:schemeClr val="bg1"/>
                </a:solidFill>
              </a:rPr>
            </a:br>
            <a:r>
              <a:rPr lang="de-DE" altLang="de-DE" sz="3200" b="1" dirty="0">
                <a:solidFill>
                  <a:schemeClr val="bg1"/>
                </a:solidFill>
              </a:rPr>
              <a:t>des Förderschwerpunktes Sprache </a:t>
            </a:r>
            <a:br>
              <a:rPr lang="de-DE" altLang="de-DE" sz="3200" b="1" dirty="0">
                <a:solidFill>
                  <a:schemeClr val="bg1"/>
                </a:solidFill>
              </a:rPr>
            </a:br>
            <a:r>
              <a:rPr lang="de-DE" altLang="de-DE" sz="3200" b="1" dirty="0">
                <a:solidFill>
                  <a:schemeClr val="bg1"/>
                </a:solidFill>
              </a:rPr>
              <a:t>aus fachwissenschaftlicher Sicht</a:t>
            </a:r>
            <a:br>
              <a:rPr lang="de-DE" altLang="de-DE" sz="3200" b="1" dirty="0">
                <a:solidFill>
                  <a:schemeClr val="bg1"/>
                </a:solidFill>
              </a:rPr>
            </a:br>
            <a:endParaRPr lang="de-DE" altLang="de-DE" sz="2000" i="1" dirty="0">
              <a:solidFill>
                <a:schemeClr val="bg1"/>
              </a:solidFill>
            </a:endParaRPr>
          </a:p>
        </p:txBody>
      </p:sp>
      <p:sp>
        <p:nvSpPr>
          <p:cNvPr id="4" name="Textplatzhalter 3"/>
          <p:cNvSpPr>
            <a:spLocks noGrp="1"/>
          </p:cNvSpPr>
          <p:nvPr>
            <p:ph type="body" sz="quarter" idx="14"/>
          </p:nvPr>
        </p:nvSpPr>
        <p:spPr/>
        <p:txBody>
          <a:bodyPr/>
          <a:lstStyle/>
          <a:p>
            <a:endParaRPr lang="de-DE"/>
          </a:p>
        </p:txBody>
      </p:sp>
      <p:sp>
        <p:nvSpPr>
          <p:cNvPr id="5" name="Rechteck 4"/>
          <p:cNvSpPr/>
          <p:nvPr/>
        </p:nvSpPr>
        <p:spPr>
          <a:xfrm>
            <a:off x="5407622" y="5229200"/>
            <a:ext cx="3179075" cy="738664"/>
          </a:xfrm>
          <a:prstGeom prst="rect">
            <a:avLst/>
          </a:prstGeom>
        </p:spPr>
        <p:txBody>
          <a:bodyPr wrap="none">
            <a:spAutoFit/>
          </a:bodyPr>
          <a:lstStyle/>
          <a:p>
            <a:pPr algn="r">
              <a:lnSpc>
                <a:spcPct val="100000"/>
              </a:lnSpc>
            </a:pPr>
            <a:r>
              <a:rPr lang="de-DE" altLang="de-DE" dirty="0"/>
              <a:t>Stephan Sallat</a:t>
            </a:r>
          </a:p>
          <a:p>
            <a:pPr algn="r">
              <a:lnSpc>
                <a:spcPct val="100000"/>
              </a:lnSpc>
            </a:pPr>
            <a:r>
              <a:rPr lang="de-DE" altLang="de-DE" dirty="0"/>
              <a:t>50 Jahre Liebmannschule Hösbach</a:t>
            </a:r>
          </a:p>
          <a:p>
            <a:pPr algn="r">
              <a:lnSpc>
                <a:spcPct val="100000"/>
              </a:lnSpc>
            </a:pPr>
            <a:r>
              <a:rPr lang="de-DE" altLang="de-DE" dirty="0"/>
              <a:t>05.05.2025</a:t>
            </a:r>
          </a:p>
        </p:txBody>
      </p:sp>
      <p:pic>
        <p:nvPicPr>
          <p:cNvPr id="6" name="Grafik 5">
            <a:extLst>
              <a:ext uri="{FF2B5EF4-FFF2-40B4-BE49-F238E27FC236}">
                <a16:creationId xmlns:a16="http://schemas.microsoft.com/office/drawing/2014/main" id="{3BB575C3-4C67-42A6-94B2-15CCA3FF6F84}"/>
              </a:ext>
            </a:extLst>
          </p:cNvPr>
          <p:cNvPicPr>
            <a:picLocks noChangeAspect="1"/>
          </p:cNvPicPr>
          <p:nvPr/>
        </p:nvPicPr>
        <p:blipFill>
          <a:blip r:embed="rId3"/>
          <a:stretch>
            <a:fillRect/>
          </a:stretch>
        </p:blipFill>
        <p:spPr>
          <a:xfrm>
            <a:off x="323528" y="3212976"/>
            <a:ext cx="4993943" cy="34083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sz="half" idx="1"/>
          </p:nvPr>
        </p:nvSpPr>
        <p:spPr>
          <a:xfrm>
            <a:off x="521493" y="1700808"/>
            <a:ext cx="7695000" cy="4788892"/>
          </a:xfrm>
        </p:spPr>
        <p:txBody>
          <a:bodyPr/>
          <a:lstStyle/>
          <a:p>
            <a:r>
              <a:rPr lang="de-DE" sz="1400" dirty="0"/>
              <a:t>Sprachentwicklungsstörungen (SES)</a:t>
            </a:r>
          </a:p>
          <a:p>
            <a:r>
              <a:rPr lang="de-DE" sz="1400" dirty="0" err="1"/>
              <a:t>Orofaziale</a:t>
            </a:r>
            <a:r>
              <a:rPr lang="de-DE" sz="1400" dirty="0"/>
              <a:t> Dysfunktionen</a:t>
            </a:r>
          </a:p>
          <a:p>
            <a:r>
              <a:rPr lang="de-DE" sz="1400" dirty="0"/>
              <a:t>Aussprachestörungen</a:t>
            </a:r>
          </a:p>
          <a:p>
            <a:r>
              <a:rPr lang="de-DE" sz="1400" dirty="0"/>
              <a:t>Störungen des Schriftspracherwerbs bei Kindern und Jugendlichen</a:t>
            </a:r>
          </a:p>
          <a:p>
            <a:r>
              <a:rPr lang="de-DE" sz="1400" dirty="0"/>
              <a:t>Eingebettete Sprachentwicklungsstörungen</a:t>
            </a:r>
          </a:p>
          <a:p>
            <a:r>
              <a:rPr lang="de-DE" sz="1400" dirty="0"/>
              <a:t>Erworbene Sprachstörungen bei Erwachsenen</a:t>
            </a:r>
          </a:p>
          <a:p>
            <a:r>
              <a:rPr lang="de-DE" sz="1400" dirty="0"/>
              <a:t>Erworbene Sprachstörungen bei Kindern</a:t>
            </a:r>
          </a:p>
          <a:p>
            <a:r>
              <a:rPr lang="de-DE" sz="1400" dirty="0"/>
              <a:t>Neurogene Sprechstörungen</a:t>
            </a:r>
          </a:p>
          <a:p>
            <a:r>
              <a:rPr lang="de-DE" sz="1400" dirty="0"/>
              <a:t>Neurogene Sprechstörungen</a:t>
            </a:r>
          </a:p>
          <a:p>
            <a:r>
              <a:rPr lang="de-DE" sz="1400" dirty="0"/>
              <a:t>Neurodegenerative Erkrankungen</a:t>
            </a:r>
          </a:p>
          <a:p>
            <a:r>
              <a:rPr lang="de-DE" sz="1400" dirty="0"/>
              <a:t>Dysphagie</a:t>
            </a:r>
          </a:p>
          <a:p>
            <a:r>
              <a:rPr lang="de-DE" sz="1400" dirty="0"/>
              <a:t>Stimmstörungen</a:t>
            </a:r>
          </a:p>
          <a:p>
            <a:r>
              <a:rPr lang="de-DE" sz="1400" dirty="0" err="1"/>
              <a:t>Laryngektomie</a:t>
            </a:r>
            <a:endParaRPr lang="de-DE" sz="1400" dirty="0"/>
          </a:p>
          <a:p>
            <a:r>
              <a:rPr lang="de-DE" sz="1400" dirty="0"/>
              <a:t>Störungen des Redeflusses</a:t>
            </a:r>
          </a:p>
        </p:txBody>
      </p:sp>
      <p:sp>
        <p:nvSpPr>
          <p:cNvPr id="4" name="Fußzeilenplatzhalter 3"/>
          <p:cNvSpPr>
            <a:spLocks noGrp="1"/>
          </p:cNvSpPr>
          <p:nvPr>
            <p:ph type="ftr" sz="quarter" idx="11"/>
          </p:nvPr>
        </p:nvSpPr>
        <p:spPr/>
        <p:txBody>
          <a:bodyPr/>
          <a:lstStyle/>
          <a:p>
            <a:r>
              <a:rPr lang="sv-SE"/>
              <a:t>Stephan Sallat, 50 Jahre Liebmannschule Hösbach</a:t>
            </a:r>
            <a:endParaRPr lang="de-DE" dirty="0"/>
          </a:p>
        </p:txBody>
      </p:sp>
      <p:pic>
        <p:nvPicPr>
          <p:cNvPr id="8" name="Grafik 7"/>
          <p:cNvPicPr>
            <a:picLocks noChangeAspect="1"/>
          </p:cNvPicPr>
          <p:nvPr/>
        </p:nvPicPr>
        <p:blipFill>
          <a:blip r:embed="rId2"/>
          <a:stretch>
            <a:fillRect/>
          </a:stretch>
        </p:blipFill>
        <p:spPr>
          <a:xfrm>
            <a:off x="6228184" y="1700808"/>
            <a:ext cx="2090711" cy="3631642"/>
          </a:xfrm>
          <a:prstGeom prst="rect">
            <a:avLst/>
          </a:prstGeom>
        </p:spPr>
      </p:pic>
    </p:spTree>
    <p:extLst>
      <p:ext uri="{BB962C8B-B14F-4D97-AF65-F5344CB8AC3E}">
        <p14:creationId xmlns:p14="http://schemas.microsoft.com/office/powerpoint/2010/main" val="1760148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87B1EF-F130-4819-9A0A-BB2BE1556EB6}"/>
              </a:ext>
            </a:extLst>
          </p:cNvPr>
          <p:cNvSpPr>
            <a:spLocks noGrp="1"/>
          </p:cNvSpPr>
          <p:nvPr>
            <p:ph type="title"/>
          </p:nvPr>
        </p:nvSpPr>
        <p:spPr>
          <a:xfrm>
            <a:off x="521493" y="368184"/>
            <a:ext cx="7694999" cy="1080000"/>
          </a:xfrm>
        </p:spPr>
        <p:txBody>
          <a:bodyPr>
            <a:normAutofit/>
          </a:bodyPr>
          <a:lstStyle/>
          <a:p>
            <a:r>
              <a:rPr lang="de-DE" sz="2100" b="1" dirty="0"/>
              <a:t>ICF - </a:t>
            </a:r>
            <a:r>
              <a:rPr lang="en-US" sz="2100" b="1" dirty="0"/>
              <a:t>International Classification of Functioning, Disability and Health</a:t>
            </a:r>
            <a:r>
              <a:rPr lang="de-DE" sz="2100" b="1" dirty="0"/>
              <a:t> </a:t>
            </a:r>
            <a:br>
              <a:rPr lang="de-DE" sz="2100" b="1" dirty="0"/>
            </a:br>
            <a:r>
              <a:rPr lang="de-DE" sz="1500" b="1" dirty="0"/>
              <a:t>ICF-CY </a:t>
            </a:r>
            <a:r>
              <a:rPr lang="de-DE" sz="1500" b="1" dirty="0">
                <a:sym typeface="Wingdings" panose="05000000000000000000" pitchFamily="2" charset="2"/>
              </a:rPr>
              <a:t></a:t>
            </a:r>
            <a:r>
              <a:rPr lang="de-DE" sz="1500" b="1" dirty="0"/>
              <a:t> </a:t>
            </a:r>
            <a:r>
              <a:rPr lang="de-DE" sz="1500" b="1" dirty="0" err="1"/>
              <a:t>children</a:t>
            </a:r>
            <a:r>
              <a:rPr lang="de-DE" sz="1500" b="1" dirty="0"/>
              <a:t> / </a:t>
            </a:r>
            <a:r>
              <a:rPr lang="de-DE" sz="1500" b="1" dirty="0" err="1"/>
              <a:t>youth</a:t>
            </a:r>
            <a:endParaRPr lang="de-DE" sz="2100" b="1" dirty="0"/>
          </a:p>
        </p:txBody>
      </p:sp>
      <p:sp>
        <p:nvSpPr>
          <p:cNvPr id="5" name="Inhaltsplatzhalter 4"/>
          <p:cNvSpPr>
            <a:spLocks noGrp="1"/>
          </p:cNvSpPr>
          <p:nvPr>
            <p:ph sz="half" idx="1"/>
          </p:nvPr>
        </p:nvSpPr>
        <p:spPr/>
        <p:txBody>
          <a:bodyPr/>
          <a:lstStyle/>
          <a:p>
            <a:endParaRPr lang="de-DE"/>
          </a:p>
        </p:txBody>
      </p:sp>
      <p:sp>
        <p:nvSpPr>
          <p:cNvPr id="7" name="Fußzeilenplatzhalter 6"/>
          <p:cNvSpPr>
            <a:spLocks noGrp="1"/>
          </p:cNvSpPr>
          <p:nvPr>
            <p:ph type="ftr" sz="quarter" idx="11"/>
          </p:nvPr>
        </p:nvSpPr>
        <p:spPr/>
        <p:txBody>
          <a:bodyPr/>
          <a:lstStyle/>
          <a:p>
            <a:r>
              <a:rPr lang="de-DE"/>
              <a:t>Stephan Sallat, 50 Jahre Liebmannschule Hösbach</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493" y="1900674"/>
            <a:ext cx="7370230" cy="3024336"/>
          </a:xfrm>
          <a:prstGeom prst="rect">
            <a:avLst/>
          </a:prstGeom>
        </p:spPr>
      </p:pic>
      <p:sp>
        <p:nvSpPr>
          <p:cNvPr id="6" name="Textfeld 5"/>
          <p:cNvSpPr txBox="1"/>
          <p:nvPr/>
        </p:nvSpPr>
        <p:spPr>
          <a:xfrm>
            <a:off x="6847715" y="4957326"/>
            <a:ext cx="1492181" cy="253916"/>
          </a:xfrm>
          <a:prstGeom prst="rect">
            <a:avLst/>
          </a:prstGeom>
          <a:noFill/>
        </p:spPr>
        <p:txBody>
          <a:bodyPr wrap="square" rtlCol="0">
            <a:spAutoFit/>
          </a:bodyPr>
          <a:lstStyle/>
          <a:p>
            <a:r>
              <a:rPr lang="de-DE" sz="1050" dirty="0"/>
              <a:t>(DIMDI, 2005)</a:t>
            </a:r>
          </a:p>
        </p:txBody>
      </p:sp>
      <p:sp>
        <p:nvSpPr>
          <p:cNvPr id="3" name="Rechteck 2">
            <a:extLst>
              <a:ext uri="{FF2B5EF4-FFF2-40B4-BE49-F238E27FC236}">
                <a16:creationId xmlns:a16="http://schemas.microsoft.com/office/drawing/2014/main" id="{9DF211D4-3617-4045-B4A0-5FA228E38665}"/>
              </a:ext>
            </a:extLst>
          </p:cNvPr>
          <p:cNvSpPr/>
          <p:nvPr/>
        </p:nvSpPr>
        <p:spPr>
          <a:xfrm>
            <a:off x="521493" y="2420888"/>
            <a:ext cx="7370230" cy="25041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1755721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4788024" y="3356992"/>
            <a:ext cx="3492000" cy="2592000"/>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fontAlgn="auto" hangingPunct="1">
              <a:spcBef>
                <a:spcPts val="0"/>
              </a:spcBef>
              <a:spcAft>
                <a:spcPts val="0"/>
              </a:spcAft>
              <a:defRPr/>
            </a:pPr>
            <a:r>
              <a:rPr lang="de-DE" sz="3600" b="1" dirty="0">
                <a:solidFill>
                  <a:prstClr val="white"/>
                </a:solidFill>
              </a:rPr>
              <a:t>Kind</a:t>
            </a:r>
            <a:endParaRPr lang="de-DE" sz="1350" b="1" dirty="0">
              <a:solidFill>
                <a:prstClr val="white"/>
              </a:solidFill>
            </a:endParaRPr>
          </a:p>
          <a:p>
            <a:pPr algn="ctr" eaLnBrk="1" fontAlgn="auto" hangingPunct="1">
              <a:spcBef>
                <a:spcPts val="0"/>
              </a:spcBef>
              <a:spcAft>
                <a:spcPts val="0"/>
              </a:spcAft>
              <a:defRPr/>
            </a:pPr>
            <a:r>
              <a:rPr lang="de-DE" sz="1350" b="1" dirty="0">
                <a:solidFill>
                  <a:prstClr val="white"/>
                </a:solidFill>
              </a:rPr>
              <a:t>individuell ausgeprägtes </a:t>
            </a:r>
          </a:p>
          <a:p>
            <a:pPr algn="ctr" eaLnBrk="1" fontAlgn="auto" hangingPunct="1">
              <a:spcBef>
                <a:spcPts val="0"/>
              </a:spcBef>
              <a:spcAft>
                <a:spcPts val="0"/>
              </a:spcAft>
              <a:defRPr/>
            </a:pPr>
            <a:r>
              <a:rPr lang="de-DE" sz="1350" b="1" dirty="0">
                <a:solidFill>
                  <a:prstClr val="white"/>
                </a:solidFill>
              </a:rPr>
              <a:t>Sprachprofil </a:t>
            </a:r>
          </a:p>
        </p:txBody>
      </p:sp>
      <p:sp>
        <p:nvSpPr>
          <p:cNvPr id="5" name="Textfeld 4"/>
          <p:cNvSpPr txBox="1"/>
          <p:nvPr/>
        </p:nvSpPr>
        <p:spPr>
          <a:xfrm>
            <a:off x="5765279" y="3259772"/>
            <a:ext cx="1543944" cy="276999"/>
          </a:xfrm>
          <a:prstGeom prst="rect">
            <a:avLst/>
          </a:prstGeom>
          <a:solidFill>
            <a:srgbClr val="FF0000"/>
          </a:solidFill>
          <a:ln w="9525">
            <a:solidFill>
              <a:schemeClr val="tx1"/>
            </a:solidFill>
          </a:ln>
        </p:spPr>
        <p:txBody>
          <a:bodyPr wrap="square" anchor="ctr" anchorCtr="0">
            <a:spAutoFit/>
          </a:bodyPr>
          <a:lstStyle/>
          <a:p>
            <a:pPr algn="ctr" eaLnBrk="1" fontAlgn="auto" hangingPunct="1">
              <a:spcBef>
                <a:spcPts val="0"/>
              </a:spcBef>
              <a:spcAft>
                <a:spcPts val="0"/>
              </a:spcAft>
              <a:defRPr/>
            </a:pPr>
            <a:r>
              <a:rPr lang="de-DE" sz="1200" b="1" dirty="0">
                <a:solidFill>
                  <a:schemeClr val="bg1"/>
                </a:solidFill>
                <a:latin typeface="Calibri" panose="020F0502020204030204"/>
              </a:rPr>
              <a:t>Beschränkungen</a:t>
            </a:r>
          </a:p>
        </p:txBody>
      </p:sp>
      <p:sp>
        <p:nvSpPr>
          <p:cNvPr id="6" name="Textfeld 5"/>
          <p:cNvSpPr txBox="1"/>
          <p:nvPr/>
        </p:nvSpPr>
        <p:spPr>
          <a:xfrm>
            <a:off x="4901280" y="1913954"/>
            <a:ext cx="3265488" cy="1177925"/>
          </a:xfrm>
          <a:prstGeom prst="rect">
            <a:avLst/>
          </a:prstGeom>
          <a:solidFill>
            <a:srgbClr val="0070C0"/>
          </a:solidFill>
          <a:ln>
            <a:solidFill>
              <a:schemeClr val="tx1"/>
            </a:solidFill>
          </a:ln>
        </p:spPr>
        <p:txBody>
          <a:bodyPr>
            <a:spAutoFit/>
          </a:bodyPr>
          <a:lstStyle/>
          <a:p>
            <a:pPr algn="ctr" eaLnBrk="1" fontAlgn="auto" hangingPunct="1">
              <a:spcBef>
                <a:spcPts val="0"/>
              </a:spcBef>
              <a:spcAft>
                <a:spcPts val="0"/>
              </a:spcAft>
              <a:defRPr/>
            </a:pPr>
            <a:r>
              <a:rPr lang="de-DE" sz="3600" b="1" dirty="0">
                <a:solidFill>
                  <a:prstClr val="white"/>
                </a:solidFill>
                <a:latin typeface="Calibri" panose="020F0502020204030204"/>
              </a:rPr>
              <a:t>Wissen</a:t>
            </a:r>
          </a:p>
          <a:p>
            <a:pPr algn="ctr" eaLnBrk="1" fontAlgn="auto" hangingPunct="1">
              <a:spcBef>
                <a:spcPts val="0"/>
              </a:spcBef>
              <a:spcAft>
                <a:spcPts val="0"/>
              </a:spcAft>
              <a:defRPr/>
            </a:pPr>
            <a:r>
              <a:rPr lang="de-DE" sz="1350" b="1" dirty="0">
                <a:solidFill>
                  <a:prstClr val="white"/>
                </a:solidFill>
                <a:latin typeface="Calibri" panose="020F0502020204030204"/>
              </a:rPr>
              <a:t>sprachlich</a:t>
            </a:r>
          </a:p>
          <a:p>
            <a:pPr algn="ctr" eaLnBrk="1" fontAlgn="auto" hangingPunct="1">
              <a:spcBef>
                <a:spcPts val="0"/>
              </a:spcBef>
              <a:spcAft>
                <a:spcPts val="0"/>
              </a:spcAft>
              <a:defRPr/>
            </a:pPr>
            <a:r>
              <a:rPr lang="de-DE" sz="1050" i="1" dirty="0">
                <a:solidFill>
                  <a:prstClr val="white"/>
                </a:solidFill>
                <a:latin typeface="Calibri" panose="020F0502020204030204"/>
              </a:rPr>
              <a:t>… sozial, kommunikativ, kulturell, metakognitiv …</a:t>
            </a:r>
          </a:p>
          <a:p>
            <a:pPr algn="ctr" eaLnBrk="1" fontAlgn="auto" hangingPunct="1">
              <a:spcBef>
                <a:spcPts val="0"/>
              </a:spcBef>
              <a:spcAft>
                <a:spcPts val="0"/>
              </a:spcAft>
              <a:defRPr/>
            </a:pPr>
            <a:endParaRPr lang="de-DE" sz="1050" i="1" dirty="0">
              <a:solidFill>
                <a:prstClr val="white"/>
              </a:solidFill>
              <a:latin typeface="Calibri" panose="020F0502020204030204"/>
            </a:endParaRPr>
          </a:p>
        </p:txBody>
      </p:sp>
      <p:sp>
        <p:nvSpPr>
          <p:cNvPr id="8" name="Pfeil nach rechts 7"/>
          <p:cNvSpPr/>
          <p:nvPr/>
        </p:nvSpPr>
        <p:spPr>
          <a:xfrm>
            <a:off x="2791493" y="3356992"/>
            <a:ext cx="1957387" cy="836612"/>
          </a:xfrm>
          <a:prstGeom prst="rightArrow">
            <a:avLst>
              <a:gd name="adj1" fmla="val 46643"/>
              <a:gd name="adj2" fmla="val 3833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de-DE" sz="1200" b="1" dirty="0">
                <a:solidFill>
                  <a:prstClr val="white"/>
                </a:solidFill>
              </a:rPr>
              <a:t>Rezeptive Beschränkungen</a:t>
            </a:r>
            <a:endParaRPr lang="de-DE" sz="1200" dirty="0">
              <a:solidFill>
                <a:prstClr val="white"/>
              </a:solidFill>
            </a:endParaRPr>
          </a:p>
        </p:txBody>
      </p:sp>
      <p:sp>
        <p:nvSpPr>
          <p:cNvPr id="9" name="Pfeil nach rechts 8"/>
          <p:cNvSpPr/>
          <p:nvPr/>
        </p:nvSpPr>
        <p:spPr>
          <a:xfrm rot="16200000">
            <a:off x="5097336" y="3014886"/>
            <a:ext cx="1025525" cy="836612"/>
          </a:xfrm>
          <a:prstGeom prst="rightArrow">
            <a:avLst>
              <a:gd name="adj1" fmla="val 50000"/>
              <a:gd name="adj2" fmla="val 27419"/>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fontAlgn="auto" hangingPunct="1">
              <a:spcBef>
                <a:spcPts val="0"/>
              </a:spcBef>
              <a:spcAft>
                <a:spcPts val="0"/>
              </a:spcAft>
              <a:defRPr/>
            </a:pPr>
            <a:r>
              <a:rPr lang="de-DE" sz="1200" b="1" dirty="0">
                <a:solidFill>
                  <a:prstClr val="white"/>
                </a:solidFill>
              </a:rPr>
              <a:t>Speicherung</a:t>
            </a:r>
          </a:p>
        </p:txBody>
      </p:sp>
      <p:sp>
        <p:nvSpPr>
          <p:cNvPr id="10" name="Pfeil nach rechts 9"/>
          <p:cNvSpPr/>
          <p:nvPr/>
        </p:nvSpPr>
        <p:spPr>
          <a:xfrm rot="16200000" flipH="1">
            <a:off x="6962649" y="3014885"/>
            <a:ext cx="1025525" cy="836613"/>
          </a:xfrm>
          <a:prstGeom prst="rightArrow">
            <a:avLst>
              <a:gd name="adj1" fmla="val 50000"/>
              <a:gd name="adj2" fmla="val 27419"/>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fontAlgn="auto" hangingPunct="1">
              <a:spcBef>
                <a:spcPts val="0"/>
              </a:spcBef>
              <a:spcAft>
                <a:spcPts val="0"/>
              </a:spcAft>
              <a:defRPr/>
            </a:pPr>
            <a:r>
              <a:rPr lang="de-DE" sz="1200" b="1" dirty="0">
                <a:solidFill>
                  <a:prstClr val="white"/>
                </a:solidFill>
              </a:rPr>
              <a:t>Abruf</a:t>
            </a:r>
          </a:p>
        </p:txBody>
      </p:sp>
      <p:sp>
        <p:nvSpPr>
          <p:cNvPr id="11" name="Rechteck 10"/>
          <p:cNvSpPr/>
          <p:nvPr/>
        </p:nvSpPr>
        <p:spPr>
          <a:xfrm>
            <a:off x="2791493" y="4004692"/>
            <a:ext cx="1593850" cy="121443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0247" indent="-70247" eaLnBrk="1" fontAlgn="auto" hangingPunct="1">
              <a:spcBef>
                <a:spcPts val="0"/>
              </a:spcBef>
              <a:spcAft>
                <a:spcPts val="0"/>
              </a:spcAft>
              <a:buFont typeface="Arial" panose="020B0604020202020204" pitchFamily="34" charset="0"/>
              <a:buChar char="•"/>
              <a:defRPr/>
            </a:pPr>
            <a:r>
              <a:rPr lang="de-DE" sz="1050" dirty="0">
                <a:solidFill>
                  <a:prstClr val="white"/>
                </a:solidFill>
              </a:rPr>
              <a:t>phonetisch-phonologisch</a:t>
            </a:r>
          </a:p>
          <a:p>
            <a:pPr marL="70247" indent="-70247" eaLnBrk="1" fontAlgn="auto" hangingPunct="1">
              <a:spcBef>
                <a:spcPts val="0"/>
              </a:spcBef>
              <a:spcAft>
                <a:spcPts val="0"/>
              </a:spcAft>
              <a:buFont typeface="Arial" panose="020B0604020202020204" pitchFamily="34" charset="0"/>
              <a:buChar char="•"/>
              <a:defRPr/>
            </a:pPr>
            <a:r>
              <a:rPr lang="de-DE" sz="1050" dirty="0">
                <a:solidFill>
                  <a:prstClr val="white"/>
                </a:solidFill>
              </a:rPr>
              <a:t>semantisch-lexikalisch</a:t>
            </a:r>
          </a:p>
          <a:p>
            <a:pPr marL="70247" indent="-70247" eaLnBrk="1" fontAlgn="auto" hangingPunct="1">
              <a:spcBef>
                <a:spcPts val="0"/>
              </a:spcBef>
              <a:spcAft>
                <a:spcPts val="0"/>
              </a:spcAft>
              <a:buFont typeface="Arial" panose="020B0604020202020204" pitchFamily="34" charset="0"/>
              <a:buChar char="•"/>
              <a:defRPr/>
            </a:pPr>
            <a:r>
              <a:rPr lang="de-DE" sz="1050" dirty="0">
                <a:solidFill>
                  <a:prstClr val="white"/>
                </a:solidFill>
              </a:rPr>
              <a:t>morphologisch-syntaktisch</a:t>
            </a:r>
          </a:p>
          <a:p>
            <a:pPr marL="70247" indent="-70247" eaLnBrk="1" fontAlgn="auto" hangingPunct="1">
              <a:spcBef>
                <a:spcPts val="0"/>
              </a:spcBef>
              <a:spcAft>
                <a:spcPts val="0"/>
              </a:spcAft>
              <a:buFont typeface="Arial" panose="020B0604020202020204" pitchFamily="34" charset="0"/>
              <a:buChar char="•"/>
              <a:defRPr/>
            </a:pPr>
            <a:r>
              <a:rPr lang="de-DE" sz="1050" dirty="0">
                <a:solidFill>
                  <a:prstClr val="white"/>
                </a:solidFill>
              </a:rPr>
              <a:t>komm.-pragmatisch</a:t>
            </a:r>
          </a:p>
          <a:p>
            <a:pPr marL="70247" indent="-70247" eaLnBrk="1" fontAlgn="auto" hangingPunct="1">
              <a:spcBef>
                <a:spcPts val="0"/>
              </a:spcBef>
              <a:spcAft>
                <a:spcPts val="0"/>
              </a:spcAft>
              <a:buFont typeface="Arial" panose="020B0604020202020204" pitchFamily="34" charset="0"/>
              <a:buChar char="•"/>
              <a:defRPr/>
            </a:pPr>
            <a:r>
              <a:rPr lang="de-DE" sz="1050" dirty="0">
                <a:solidFill>
                  <a:prstClr val="white"/>
                </a:solidFill>
              </a:rPr>
              <a:t>Arbeitsgedächtnis …</a:t>
            </a:r>
          </a:p>
        </p:txBody>
      </p:sp>
      <p:sp>
        <p:nvSpPr>
          <p:cNvPr id="12" name="Pfeil nach rechts 11"/>
          <p:cNvSpPr/>
          <p:nvPr/>
        </p:nvSpPr>
        <p:spPr>
          <a:xfrm flipH="1">
            <a:off x="2427955" y="5030217"/>
            <a:ext cx="1957388" cy="836612"/>
          </a:xfrm>
          <a:prstGeom prst="rightArrow">
            <a:avLst>
              <a:gd name="adj1" fmla="val 46643"/>
              <a:gd name="adj2" fmla="val 3833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72654" eaLnBrk="1" fontAlgn="auto" hangingPunct="1">
              <a:spcBef>
                <a:spcPts val="0"/>
              </a:spcBef>
              <a:spcAft>
                <a:spcPts val="0"/>
              </a:spcAft>
              <a:defRPr/>
            </a:pPr>
            <a:r>
              <a:rPr lang="de-DE" sz="1200" b="1" dirty="0">
                <a:solidFill>
                  <a:prstClr val="white"/>
                </a:solidFill>
              </a:rPr>
              <a:t>Produktive Beschränkungen</a:t>
            </a:r>
            <a:endParaRPr lang="de-DE" sz="1200" dirty="0">
              <a:solidFill>
                <a:prstClr val="white"/>
              </a:solidFill>
            </a:endParaRPr>
          </a:p>
        </p:txBody>
      </p:sp>
      <p:sp>
        <p:nvSpPr>
          <p:cNvPr id="16" name="Rechteck 15"/>
          <p:cNvSpPr/>
          <p:nvPr/>
        </p:nvSpPr>
        <p:spPr>
          <a:xfrm>
            <a:off x="8037512" y="1456297"/>
            <a:ext cx="481907" cy="4274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140046" y="1340768"/>
            <a:ext cx="481907" cy="43895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itel 17"/>
          <p:cNvSpPr>
            <a:spLocks noGrp="1"/>
          </p:cNvSpPr>
          <p:nvPr>
            <p:ph type="title"/>
          </p:nvPr>
        </p:nvSpPr>
        <p:spPr>
          <a:xfrm>
            <a:off x="521494" y="368184"/>
            <a:ext cx="7506890" cy="1080000"/>
          </a:xfrm>
        </p:spPr>
        <p:txBody>
          <a:bodyPr/>
          <a:lstStyle/>
          <a:p>
            <a:r>
              <a:rPr lang="de-DE" altLang="de-DE" sz="2800" b="1" dirty="0">
                <a:ea typeface="HYZhiKaiF" panose="02010600000101010101" pitchFamily="2" charset="-122"/>
              </a:rPr>
              <a:t>Individuelle Verarbeitungsbeschränkungen </a:t>
            </a:r>
            <a:br>
              <a:rPr lang="de-DE" altLang="de-DE" sz="2800" b="1" dirty="0">
                <a:ea typeface="HYZhiKaiF" panose="02010600000101010101" pitchFamily="2" charset="-122"/>
              </a:rPr>
            </a:br>
            <a:r>
              <a:rPr lang="de-DE" altLang="de-DE" sz="1600" dirty="0">
                <a:ea typeface="HYZhiKaiF" panose="02010600000101010101" pitchFamily="2" charset="-122"/>
              </a:rPr>
              <a:t>(Sallat &amp; Schönauer-Schneider, 2015: 71)</a:t>
            </a:r>
            <a:endParaRPr lang="de-DE" sz="1800" dirty="0"/>
          </a:p>
        </p:txBody>
      </p:sp>
      <p:sp>
        <p:nvSpPr>
          <p:cNvPr id="3" name="Fußzeilenplatzhalter 2"/>
          <p:cNvSpPr>
            <a:spLocks noGrp="1"/>
          </p:cNvSpPr>
          <p:nvPr>
            <p:ph type="ftr" sz="quarter" idx="11"/>
          </p:nvPr>
        </p:nvSpPr>
        <p:spPr/>
        <p:txBody>
          <a:bodyPr/>
          <a:lstStyle/>
          <a:p>
            <a:r>
              <a:rPr lang="de-DE">
                <a:solidFill>
                  <a:srgbClr val="000000"/>
                </a:solidFill>
              </a:rPr>
              <a:t>Stephan Sallat, 50 Jahre Liebmannschule Hösbach</a:t>
            </a:r>
          </a:p>
        </p:txBody>
      </p:sp>
    </p:spTree>
    <p:extLst>
      <p:ext uri="{BB962C8B-B14F-4D97-AF65-F5344CB8AC3E}">
        <p14:creationId xmlns:p14="http://schemas.microsoft.com/office/powerpoint/2010/main" val="1314321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87B1EF-F130-4819-9A0A-BB2BE1556EB6}"/>
              </a:ext>
            </a:extLst>
          </p:cNvPr>
          <p:cNvSpPr>
            <a:spLocks noGrp="1"/>
          </p:cNvSpPr>
          <p:nvPr>
            <p:ph type="title"/>
          </p:nvPr>
        </p:nvSpPr>
        <p:spPr>
          <a:xfrm>
            <a:off x="521493" y="368184"/>
            <a:ext cx="7694999" cy="1080000"/>
          </a:xfrm>
        </p:spPr>
        <p:txBody>
          <a:bodyPr>
            <a:normAutofit/>
          </a:bodyPr>
          <a:lstStyle/>
          <a:p>
            <a:r>
              <a:rPr lang="de-DE" sz="2100" b="1" dirty="0"/>
              <a:t>ICF - </a:t>
            </a:r>
            <a:r>
              <a:rPr lang="en-US" sz="2100" b="1" dirty="0"/>
              <a:t>International Classification of Functioning, Disability and Health</a:t>
            </a:r>
            <a:r>
              <a:rPr lang="de-DE" sz="2100" b="1" dirty="0"/>
              <a:t> </a:t>
            </a:r>
            <a:br>
              <a:rPr lang="de-DE" sz="2100" b="1" dirty="0"/>
            </a:br>
            <a:r>
              <a:rPr lang="de-DE" sz="1500" b="1" dirty="0"/>
              <a:t>ICF-CY </a:t>
            </a:r>
            <a:r>
              <a:rPr lang="de-DE" sz="1500" b="1" dirty="0">
                <a:sym typeface="Wingdings" panose="05000000000000000000" pitchFamily="2" charset="2"/>
              </a:rPr>
              <a:t></a:t>
            </a:r>
            <a:r>
              <a:rPr lang="de-DE" sz="1500" b="1" dirty="0"/>
              <a:t> </a:t>
            </a:r>
            <a:r>
              <a:rPr lang="de-DE" sz="1500" b="1" dirty="0" err="1"/>
              <a:t>children</a:t>
            </a:r>
            <a:r>
              <a:rPr lang="de-DE" sz="1500" b="1" dirty="0"/>
              <a:t> / </a:t>
            </a:r>
            <a:r>
              <a:rPr lang="de-DE" sz="1500" b="1" dirty="0" err="1"/>
              <a:t>youth</a:t>
            </a:r>
            <a:endParaRPr lang="de-DE" sz="2100" b="1" dirty="0"/>
          </a:p>
        </p:txBody>
      </p:sp>
      <p:sp>
        <p:nvSpPr>
          <p:cNvPr id="5" name="Inhaltsplatzhalter 4"/>
          <p:cNvSpPr>
            <a:spLocks noGrp="1"/>
          </p:cNvSpPr>
          <p:nvPr>
            <p:ph sz="half" idx="1"/>
          </p:nvPr>
        </p:nvSpPr>
        <p:spPr/>
        <p:txBody>
          <a:bodyPr/>
          <a:lstStyle/>
          <a:p>
            <a:endParaRPr lang="de-DE"/>
          </a:p>
        </p:txBody>
      </p:sp>
      <p:sp>
        <p:nvSpPr>
          <p:cNvPr id="7" name="Fußzeilenplatzhalter 6"/>
          <p:cNvSpPr>
            <a:spLocks noGrp="1"/>
          </p:cNvSpPr>
          <p:nvPr>
            <p:ph type="ftr" sz="quarter" idx="11"/>
          </p:nvPr>
        </p:nvSpPr>
        <p:spPr/>
        <p:txBody>
          <a:bodyPr/>
          <a:lstStyle/>
          <a:p>
            <a:r>
              <a:rPr lang="de-DE"/>
              <a:t>Stephan Sallat, 50 Jahre Liebmannschule Hösbach</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493" y="1900674"/>
            <a:ext cx="7370230" cy="3024336"/>
          </a:xfrm>
          <a:prstGeom prst="rect">
            <a:avLst/>
          </a:prstGeom>
        </p:spPr>
      </p:pic>
      <p:sp>
        <p:nvSpPr>
          <p:cNvPr id="6" name="Textfeld 5"/>
          <p:cNvSpPr txBox="1"/>
          <p:nvPr/>
        </p:nvSpPr>
        <p:spPr>
          <a:xfrm>
            <a:off x="6847715" y="4957326"/>
            <a:ext cx="1492181" cy="253916"/>
          </a:xfrm>
          <a:prstGeom prst="rect">
            <a:avLst/>
          </a:prstGeom>
          <a:noFill/>
        </p:spPr>
        <p:txBody>
          <a:bodyPr wrap="square" rtlCol="0">
            <a:spAutoFit/>
          </a:bodyPr>
          <a:lstStyle/>
          <a:p>
            <a:r>
              <a:rPr lang="de-DE" sz="1050" dirty="0"/>
              <a:t>(DIMDI, 2005)</a:t>
            </a:r>
          </a:p>
        </p:txBody>
      </p:sp>
    </p:spTree>
    <p:extLst>
      <p:ext uri="{BB962C8B-B14F-4D97-AF65-F5344CB8AC3E}">
        <p14:creationId xmlns:p14="http://schemas.microsoft.com/office/powerpoint/2010/main" val="48503640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B86AC8-AD90-484B-A318-EA3768802E7E}"/>
              </a:ext>
            </a:extLst>
          </p:cNvPr>
          <p:cNvSpPr>
            <a:spLocks noGrp="1"/>
          </p:cNvSpPr>
          <p:nvPr>
            <p:ph type="title"/>
          </p:nvPr>
        </p:nvSpPr>
        <p:spPr>
          <a:xfrm>
            <a:off x="521494" y="368184"/>
            <a:ext cx="8010946" cy="1080000"/>
          </a:xfrm>
        </p:spPr>
        <p:txBody>
          <a:bodyPr>
            <a:noAutofit/>
          </a:bodyPr>
          <a:lstStyle/>
          <a:p>
            <a:r>
              <a:rPr lang="de-DE" sz="2100" b="1" dirty="0"/>
              <a:t>ICF - </a:t>
            </a:r>
            <a:r>
              <a:rPr lang="en-US" sz="2100" b="1" dirty="0"/>
              <a:t>International Classification of Functioning, Disability and Health</a:t>
            </a:r>
            <a:br>
              <a:rPr lang="en-US" sz="1500" b="1" dirty="0"/>
            </a:br>
            <a:r>
              <a:rPr lang="de-DE" sz="1500" b="1" dirty="0"/>
              <a:t>ICF-CY </a:t>
            </a:r>
            <a:r>
              <a:rPr lang="de-DE" sz="1500" b="1" dirty="0">
                <a:sym typeface="Wingdings" panose="05000000000000000000" pitchFamily="2" charset="2"/>
              </a:rPr>
              <a:t></a:t>
            </a:r>
            <a:r>
              <a:rPr lang="de-DE" sz="1500" b="1" dirty="0"/>
              <a:t> </a:t>
            </a:r>
            <a:r>
              <a:rPr lang="de-DE" sz="1500" b="1" dirty="0" err="1"/>
              <a:t>children</a:t>
            </a:r>
            <a:r>
              <a:rPr lang="de-DE" sz="1500" b="1" dirty="0"/>
              <a:t> / </a:t>
            </a:r>
            <a:r>
              <a:rPr lang="de-DE" sz="1500" b="1" dirty="0" err="1"/>
              <a:t>youth</a:t>
            </a:r>
            <a:r>
              <a:rPr lang="de-DE" sz="1500" b="1" dirty="0"/>
              <a:t> </a:t>
            </a:r>
            <a:endParaRPr lang="de-DE" sz="2100" dirty="0"/>
          </a:p>
        </p:txBody>
      </p:sp>
      <p:sp>
        <p:nvSpPr>
          <p:cNvPr id="3" name="Inhaltsplatzhalter 2">
            <a:extLst>
              <a:ext uri="{FF2B5EF4-FFF2-40B4-BE49-F238E27FC236}">
                <a16:creationId xmlns:a16="http://schemas.microsoft.com/office/drawing/2014/main" id="{415D6D6E-5927-4BDB-BA0C-9AD55EF761B5}"/>
              </a:ext>
            </a:extLst>
          </p:cNvPr>
          <p:cNvSpPr>
            <a:spLocks noGrp="1"/>
          </p:cNvSpPr>
          <p:nvPr>
            <p:ph sz="half" idx="1"/>
          </p:nvPr>
        </p:nvSpPr>
        <p:spPr/>
        <p:txBody>
          <a:bodyPr>
            <a:normAutofit/>
          </a:bodyPr>
          <a:lstStyle/>
          <a:p>
            <a:pPr marL="0" indent="0">
              <a:buNone/>
            </a:pPr>
            <a:r>
              <a:rPr lang="de-DE" sz="2000" b="1" dirty="0"/>
              <a:t>Kommunikation</a:t>
            </a:r>
            <a:endParaRPr lang="de-DE" sz="1400" b="1" dirty="0"/>
          </a:p>
          <a:p>
            <a:pPr marL="0" indent="0">
              <a:buNone/>
            </a:pPr>
            <a:endParaRPr lang="de-DE" sz="1400" b="1" dirty="0"/>
          </a:p>
          <a:p>
            <a:r>
              <a:rPr lang="de-DE" sz="1600" i="1" u="sng" dirty="0">
                <a:hlinkClick r:id="rId2" tooltip="Kommunizieren als Empfänger"/>
              </a:rPr>
              <a:t>d310-d329</a:t>
            </a:r>
            <a:r>
              <a:rPr lang="de-DE" sz="1600" i="1" dirty="0"/>
              <a:t> Kommunizieren als Empfänger</a:t>
            </a:r>
          </a:p>
          <a:p>
            <a:r>
              <a:rPr lang="de-DE" sz="1600" i="1" u="sng" dirty="0">
                <a:hlinkClick r:id="rId3" tooltip="Kommunizieren als Sender"/>
              </a:rPr>
              <a:t>d330-d349</a:t>
            </a:r>
            <a:r>
              <a:rPr lang="de-DE" sz="1600" i="1" dirty="0"/>
              <a:t> Kommunizieren als Sender</a:t>
            </a:r>
          </a:p>
          <a:p>
            <a:r>
              <a:rPr lang="de-DE" sz="1600" i="1" u="sng" dirty="0">
                <a:hlinkClick r:id="rId4" tooltip="Konversation und Gebrauch von Kommunikationsgeräten und -techniken"/>
              </a:rPr>
              <a:t>d350-d369</a:t>
            </a:r>
            <a:r>
              <a:rPr lang="de-DE" sz="1600" i="1" dirty="0"/>
              <a:t> Konversation und Gebrauch von Kommunikationsgeräten und -techniken</a:t>
            </a:r>
          </a:p>
          <a:p>
            <a:r>
              <a:rPr lang="de-DE" sz="1600" i="1" u="sng" dirty="0">
                <a:hlinkClick r:id="rId5" tooltip="Kommunikation, anders bezeichnet"/>
              </a:rPr>
              <a:t>D398</a:t>
            </a:r>
            <a:r>
              <a:rPr lang="de-DE" sz="1600" i="1" dirty="0"/>
              <a:t> Kommunikation, anders bezeichnet</a:t>
            </a:r>
          </a:p>
          <a:p>
            <a:r>
              <a:rPr lang="de-DE" sz="1600" i="1" u="sng" dirty="0">
                <a:hlinkClick r:id="rId6" tooltip="Kommunikation, nicht näher bezeichnet"/>
              </a:rPr>
              <a:t>D399</a:t>
            </a:r>
            <a:r>
              <a:rPr lang="de-DE" sz="1600" i="1" dirty="0"/>
              <a:t> Kommunikation, nicht näher bezeichnet</a:t>
            </a:r>
          </a:p>
          <a:p>
            <a:endParaRPr lang="de-DE" sz="1400" dirty="0"/>
          </a:p>
          <a:p>
            <a:pPr marL="0" indent="0">
              <a:buNone/>
            </a:pPr>
            <a:r>
              <a:rPr lang="de-DE" sz="2000" b="1" dirty="0"/>
              <a:t>Interpersonelle Interaktionen und Beziehungen</a:t>
            </a:r>
          </a:p>
          <a:p>
            <a:pPr marL="0" indent="0">
              <a:buNone/>
            </a:pPr>
            <a:endParaRPr lang="de-DE" sz="1400" b="1" dirty="0"/>
          </a:p>
          <a:p>
            <a:r>
              <a:rPr lang="de-DE" sz="1600" i="1" u="sng" dirty="0">
                <a:hlinkClick r:id="rId7" tooltip="Allgemeine interpersonelle Interaktionen"/>
              </a:rPr>
              <a:t>d710-d729</a:t>
            </a:r>
            <a:r>
              <a:rPr lang="de-DE" sz="1600" i="1" dirty="0"/>
              <a:t> Allgemeine interpersonelle Interaktionen</a:t>
            </a:r>
          </a:p>
          <a:p>
            <a:r>
              <a:rPr lang="de-DE" sz="1600" i="1" u="sng" dirty="0">
                <a:hlinkClick r:id="rId8" tooltip="Besondere interpersonelle Beziehungen"/>
              </a:rPr>
              <a:t>d730-d779</a:t>
            </a:r>
            <a:r>
              <a:rPr lang="de-DE" sz="1600" i="1" dirty="0"/>
              <a:t> Besondere interpersonelle Beziehungen</a:t>
            </a:r>
          </a:p>
          <a:p>
            <a:r>
              <a:rPr lang="de-DE" sz="1600" i="1" u="sng" dirty="0">
                <a:hlinkClick r:id="rId9" tooltip="Interpersonelle Interaktionen und Beziehungen, anders bezeichnet"/>
              </a:rPr>
              <a:t>D798</a:t>
            </a:r>
            <a:r>
              <a:rPr lang="de-DE" sz="1600" i="1" dirty="0"/>
              <a:t> Interpersonelle Interaktionen und Beziehungen, anders bezeichnet</a:t>
            </a:r>
          </a:p>
          <a:p>
            <a:r>
              <a:rPr lang="de-DE" sz="1600" i="1" u="sng" dirty="0">
                <a:hlinkClick r:id="rId10" tooltip="Interpersonelle Interaktionen und Beziehungen, nicht näher bezeichnet"/>
              </a:rPr>
              <a:t>D799</a:t>
            </a:r>
            <a:r>
              <a:rPr lang="de-DE" sz="1600" i="1" dirty="0"/>
              <a:t> Interpersonelle Interaktionen und Beziehungen, nicht näher bezeichnet</a:t>
            </a:r>
          </a:p>
          <a:p>
            <a:endParaRPr lang="de-DE" sz="1400" dirty="0"/>
          </a:p>
        </p:txBody>
      </p:sp>
      <p:sp>
        <p:nvSpPr>
          <p:cNvPr id="6" name="Fußzeilenplatzhalter 5"/>
          <p:cNvSpPr>
            <a:spLocks noGrp="1"/>
          </p:cNvSpPr>
          <p:nvPr>
            <p:ph type="ftr" sz="quarter" idx="11"/>
          </p:nvPr>
        </p:nvSpPr>
        <p:spPr/>
        <p:txBody>
          <a:bodyPr/>
          <a:lstStyle/>
          <a:p>
            <a:r>
              <a:rPr lang="de-DE"/>
              <a:t>Stephan Sallat, 50 Jahre Liebmannschule Hösbach</a:t>
            </a:r>
          </a:p>
        </p:txBody>
      </p:sp>
      <p:sp>
        <p:nvSpPr>
          <p:cNvPr id="5" name="Textfeld 4"/>
          <p:cNvSpPr txBox="1"/>
          <p:nvPr/>
        </p:nvSpPr>
        <p:spPr>
          <a:xfrm>
            <a:off x="7164288" y="1382654"/>
            <a:ext cx="1492181" cy="253916"/>
          </a:xfrm>
          <a:prstGeom prst="rect">
            <a:avLst/>
          </a:prstGeom>
          <a:noFill/>
        </p:spPr>
        <p:txBody>
          <a:bodyPr wrap="square" rtlCol="0">
            <a:spAutoFit/>
          </a:bodyPr>
          <a:lstStyle/>
          <a:p>
            <a:pPr algn="r"/>
            <a:r>
              <a:rPr lang="de-DE" sz="1050" dirty="0"/>
              <a:t>(DIMDI, 2005)</a:t>
            </a:r>
          </a:p>
        </p:txBody>
      </p:sp>
    </p:spTree>
    <p:extLst>
      <p:ext uri="{BB962C8B-B14F-4D97-AF65-F5344CB8AC3E}">
        <p14:creationId xmlns:p14="http://schemas.microsoft.com/office/powerpoint/2010/main" val="160642531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b="1" dirty="0"/>
              <a:t>ICF - Kommunizieren als Empfänger (d310-d329)</a:t>
            </a:r>
            <a:endParaRPr lang="de-DE" sz="2400" dirty="0"/>
          </a:p>
        </p:txBody>
      </p:sp>
      <p:sp>
        <p:nvSpPr>
          <p:cNvPr id="3" name="Inhaltsplatzhalter 2"/>
          <p:cNvSpPr>
            <a:spLocks noGrp="1"/>
          </p:cNvSpPr>
          <p:nvPr>
            <p:ph sz="half" idx="1"/>
          </p:nvPr>
        </p:nvSpPr>
        <p:spPr/>
        <p:txBody>
          <a:bodyPr>
            <a:normAutofit fontScale="77500" lnSpcReduction="20000"/>
          </a:bodyPr>
          <a:lstStyle/>
          <a:p>
            <a:r>
              <a:rPr lang="de-DE" b="1" dirty="0"/>
              <a:t>d310 - Kommunizieren als Empfänger gesprochener Mitteilungen: </a:t>
            </a:r>
            <a:r>
              <a:rPr lang="de-DE" i="1" dirty="0"/>
              <a:t>Die wörtliche und übertragene Bedeutung von gesprochenen Mitteilungen zu erfassen, wie verstehen, ob eine Aussage eine Tatsache behauptet oder ob sie eine idiomatische Wendung ist</a:t>
            </a:r>
            <a:endParaRPr lang="de-DE" dirty="0"/>
          </a:p>
          <a:p>
            <a:r>
              <a:rPr lang="de-DE" b="1" dirty="0"/>
              <a:t>d315 - Kommunizieren als Empfänger non-verbaler Mitteilungen: </a:t>
            </a:r>
            <a:r>
              <a:rPr lang="de-DE" i="1" dirty="0"/>
              <a:t>Die wörtliche und übertragene Bedeutung von durch Gesten, Symbole und Zeichnungen vermittelten Mitteilungen zu erfassen, wie erkennen, dass ein Kinde müde ist, wenn es seine Augen reibt, oder dass das Läuten einer Warnglocke Feuer bedeutet. Inkl.: Kommunizieren als Empfänger von Körpergesten, allgemeinen Zeichen und Symbolen, Zeichnungen und Fotos</a:t>
            </a:r>
            <a:endParaRPr lang="de-DE" dirty="0"/>
          </a:p>
          <a:p>
            <a:r>
              <a:rPr lang="de-DE" b="1" dirty="0"/>
              <a:t>d3150 - Kommunizieren als Empfänger von Gesten oder Gebärden: </a:t>
            </a:r>
            <a:r>
              <a:rPr lang="de-DE" i="1" dirty="0"/>
              <a:t>Die Bedeutung von Gesichtsausdruck, Handbewegungen oder -zeichen, Körperhaltung und anderen Formen der Körpersprache zu erfassen</a:t>
            </a:r>
            <a:endParaRPr lang="de-DE" dirty="0"/>
          </a:p>
          <a:p>
            <a:r>
              <a:rPr lang="de-DE" b="1" dirty="0"/>
              <a:t>d3151 - Kommunizieren als Empfänger von allgemeinen Zeichen und Symbolen: </a:t>
            </a:r>
            <a:r>
              <a:rPr lang="de-DE" i="1" dirty="0"/>
              <a:t>Die Bedeutung von öffentlichen Zeichen und Symbolen zu erfassen wie Verkehrszeichen, Warnsymbole, Notationen (z. B. musikalische, mathematische und wissenschaftliche) sowie Bildsymbole</a:t>
            </a:r>
            <a:endParaRPr lang="de-DE" dirty="0"/>
          </a:p>
          <a:p>
            <a:r>
              <a:rPr lang="de-DE" b="1" dirty="0"/>
              <a:t>d3152 - Kommunizieren als Empfänger von Zeichnungen und Fotos: </a:t>
            </a:r>
            <a:r>
              <a:rPr lang="de-DE" i="1" dirty="0"/>
              <a:t>Die in Zeichnungen und Fotos (z. B. Strichzeichnungen, grafische Entwürfe, Gemälde, dreidimensionale Darstellungen) sowie in grafischen Darstellungen, Diagrammen und Fotos vermittelte Bedeutung zu erfassen, wie z.B. verstehen, dass eine Aufwärtslinie in einem Größendiagramm anzeigt, dass ein Kind wächst</a:t>
            </a:r>
            <a:endParaRPr lang="de-DE" dirty="0"/>
          </a:p>
          <a:p>
            <a:r>
              <a:rPr lang="de-DE" b="1" dirty="0"/>
              <a:t>d3158 - Kommunizieren als Empfänger non-verbaler Mitteilungen, anders bezeichnet</a:t>
            </a:r>
            <a:endParaRPr lang="de-DE" dirty="0"/>
          </a:p>
          <a:p>
            <a:r>
              <a:rPr lang="de-DE" b="1" dirty="0"/>
              <a:t>d3159 - Kommunizieren als Empfänger non-verbaler Mitteilungen, nicht näher bezeichnet</a:t>
            </a:r>
          </a:p>
          <a:p>
            <a:pPr marL="0" indent="0">
              <a:buNone/>
            </a:pPr>
            <a:endParaRPr lang="de-DE" dirty="0"/>
          </a:p>
          <a:p>
            <a:r>
              <a:rPr lang="de-DE" b="1" dirty="0"/>
              <a:t>d320 - Kommunizieren als Empfänger von Mitteilungen in Gebärdensprache: </a:t>
            </a:r>
            <a:r>
              <a:rPr lang="de-DE" i="1" dirty="0"/>
              <a:t>Die wörtliche und übertragene Bedeutung von Mitteilungen in Gebärdensprache zu empfangen und zu erfassen</a:t>
            </a:r>
            <a:endParaRPr lang="de-DE" dirty="0"/>
          </a:p>
          <a:p>
            <a:r>
              <a:rPr lang="de-DE" b="1" dirty="0"/>
              <a:t>d325 - Kommunizieren als Empfänger schriftlicher Mitteilungen: </a:t>
            </a:r>
            <a:r>
              <a:rPr lang="de-DE" i="1" dirty="0"/>
              <a:t>Die wörtliche und übertragene Bedeutung schriftlicher Mitteilungen (einschließlich Braille) zu erfassen, wie politische Ereignisse in der Tagespresse verfolgen oder die Absicht einer religiösen Schrift verstehen</a:t>
            </a:r>
            <a:endParaRPr lang="de-DE" dirty="0"/>
          </a:p>
          <a:p>
            <a:r>
              <a:rPr lang="de-DE" b="1" dirty="0"/>
              <a:t>d329 - Kommunizieren als Empfänger, anders oder nicht näher bezeichnet</a:t>
            </a:r>
            <a:endParaRPr lang="de-DE" dirty="0"/>
          </a:p>
          <a:p>
            <a:endParaRPr lang="de-DE" dirty="0"/>
          </a:p>
        </p:txBody>
      </p:sp>
      <p:sp>
        <p:nvSpPr>
          <p:cNvPr id="6" name="Fußzeilenplatzhalter 5"/>
          <p:cNvSpPr>
            <a:spLocks noGrp="1"/>
          </p:cNvSpPr>
          <p:nvPr>
            <p:ph type="ftr" sz="quarter" idx="11"/>
          </p:nvPr>
        </p:nvSpPr>
        <p:spPr/>
        <p:txBody>
          <a:bodyPr/>
          <a:lstStyle/>
          <a:p>
            <a:r>
              <a:rPr lang="de-DE"/>
              <a:t>Stephan Sallat, 50 Jahre Liebmannschule Hösbach</a:t>
            </a:r>
          </a:p>
        </p:txBody>
      </p:sp>
      <p:sp>
        <p:nvSpPr>
          <p:cNvPr id="8" name="Textfeld 7"/>
          <p:cNvSpPr txBox="1"/>
          <p:nvPr/>
        </p:nvSpPr>
        <p:spPr>
          <a:xfrm>
            <a:off x="7164288" y="1382654"/>
            <a:ext cx="1492181" cy="253916"/>
          </a:xfrm>
          <a:prstGeom prst="rect">
            <a:avLst/>
          </a:prstGeom>
          <a:noFill/>
        </p:spPr>
        <p:txBody>
          <a:bodyPr wrap="square" rtlCol="0">
            <a:spAutoFit/>
          </a:bodyPr>
          <a:lstStyle/>
          <a:p>
            <a:pPr algn="r"/>
            <a:r>
              <a:rPr lang="de-DE" sz="1050" dirty="0"/>
              <a:t>(DIMDI, 2005)</a:t>
            </a:r>
          </a:p>
        </p:txBody>
      </p:sp>
    </p:spTree>
    <p:extLst>
      <p:ext uri="{BB962C8B-B14F-4D97-AF65-F5344CB8AC3E}">
        <p14:creationId xmlns:p14="http://schemas.microsoft.com/office/powerpoint/2010/main" val="412322382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4788024" y="3356992"/>
            <a:ext cx="3492000" cy="2592000"/>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fontAlgn="auto" hangingPunct="1">
              <a:spcBef>
                <a:spcPts val="0"/>
              </a:spcBef>
              <a:spcAft>
                <a:spcPts val="0"/>
              </a:spcAft>
              <a:defRPr/>
            </a:pPr>
            <a:r>
              <a:rPr lang="de-DE" sz="3600" b="1" dirty="0">
                <a:solidFill>
                  <a:prstClr val="white"/>
                </a:solidFill>
              </a:rPr>
              <a:t>Kind</a:t>
            </a:r>
            <a:endParaRPr lang="de-DE" sz="1350" b="1" dirty="0">
              <a:solidFill>
                <a:prstClr val="white"/>
              </a:solidFill>
            </a:endParaRPr>
          </a:p>
          <a:p>
            <a:pPr algn="ctr" eaLnBrk="1" fontAlgn="auto" hangingPunct="1">
              <a:spcBef>
                <a:spcPts val="0"/>
              </a:spcBef>
              <a:spcAft>
                <a:spcPts val="0"/>
              </a:spcAft>
              <a:defRPr/>
            </a:pPr>
            <a:r>
              <a:rPr lang="de-DE" sz="1350" b="1" dirty="0">
                <a:solidFill>
                  <a:prstClr val="white"/>
                </a:solidFill>
              </a:rPr>
              <a:t>individuell ausgeprägtes </a:t>
            </a:r>
          </a:p>
          <a:p>
            <a:pPr algn="ctr" eaLnBrk="1" fontAlgn="auto" hangingPunct="1">
              <a:spcBef>
                <a:spcPts val="0"/>
              </a:spcBef>
              <a:spcAft>
                <a:spcPts val="0"/>
              </a:spcAft>
              <a:defRPr/>
            </a:pPr>
            <a:r>
              <a:rPr lang="de-DE" sz="1350" b="1" dirty="0">
                <a:solidFill>
                  <a:prstClr val="white"/>
                </a:solidFill>
              </a:rPr>
              <a:t>Sprachprofil </a:t>
            </a:r>
          </a:p>
        </p:txBody>
      </p:sp>
      <p:sp>
        <p:nvSpPr>
          <p:cNvPr id="5" name="Textfeld 4"/>
          <p:cNvSpPr txBox="1"/>
          <p:nvPr/>
        </p:nvSpPr>
        <p:spPr>
          <a:xfrm>
            <a:off x="5765279" y="3259772"/>
            <a:ext cx="1543944" cy="276999"/>
          </a:xfrm>
          <a:prstGeom prst="rect">
            <a:avLst/>
          </a:prstGeom>
          <a:solidFill>
            <a:srgbClr val="FF0000"/>
          </a:solidFill>
          <a:ln w="9525">
            <a:solidFill>
              <a:schemeClr val="tx1"/>
            </a:solidFill>
          </a:ln>
        </p:spPr>
        <p:txBody>
          <a:bodyPr wrap="square" anchor="ctr" anchorCtr="0">
            <a:spAutoFit/>
          </a:bodyPr>
          <a:lstStyle/>
          <a:p>
            <a:pPr algn="ctr" eaLnBrk="1" fontAlgn="auto" hangingPunct="1">
              <a:spcBef>
                <a:spcPts val="0"/>
              </a:spcBef>
              <a:spcAft>
                <a:spcPts val="0"/>
              </a:spcAft>
              <a:defRPr/>
            </a:pPr>
            <a:r>
              <a:rPr lang="de-DE" sz="1200" b="1" dirty="0">
                <a:solidFill>
                  <a:schemeClr val="bg1"/>
                </a:solidFill>
                <a:latin typeface="Calibri" panose="020F0502020204030204"/>
              </a:rPr>
              <a:t>Beschränkungen</a:t>
            </a:r>
          </a:p>
        </p:txBody>
      </p:sp>
      <p:sp>
        <p:nvSpPr>
          <p:cNvPr id="6" name="Textfeld 5"/>
          <p:cNvSpPr txBox="1"/>
          <p:nvPr/>
        </p:nvSpPr>
        <p:spPr>
          <a:xfrm>
            <a:off x="4901280" y="1913954"/>
            <a:ext cx="3265488" cy="1177925"/>
          </a:xfrm>
          <a:prstGeom prst="rect">
            <a:avLst/>
          </a:prstGeom>
          <a:solidFill>
            <a:srgbClr val="0070C0"/>
          </a:solidFill>
          <a:ln>
            <a:solidFill>
              <a:schemeClr val="tx1"/>
            </a:solidFill>
          </a:ln>
        </p:spPr>
        <p:txBody>
          <a:bodyPr>
            <a:spAutoFit/>
          </a:bodyPr>
          <a:lstStyle/>
          <a:p>
            <a:pPr algn="ctr" eaLnBrk="1" fontAlgn="auto" hangingPunct="1">
              <a:spcBef>
                <a:spcPts val="0"/>
              </a:spcBef>
              <a:spcAft>
                <a:spcPts val="0"/>
              </a:spcAft>
              <a:defRPr/>
            </a:pPr>
            <a:r>
              <a:rPr lang="de-DE" sz="3600" b="1" dirty="0">
                <a:solidFill>
                  <a:prstClr val="white"/>
                </a:solidFill>
                <a:latin typeface="Calibri" panose="020F0502020204030204"/>
              </a:rPr>
              <a:t>Wissen</a:t>
            </a:r>
          </a:p>
          <a:p>
            <a:pPr algn="ctr" eaLnBrk="1" fontAlgn="auto" hangingPunct="1">
              <a:spcBef>
                <a:spcPts val="0"/>
              </a:spcBef>
              <a:spcAft>
                <a:spcPts val="0"/>
              </a:spcAft>
              <a:defRPr/>
            </a:pPr>
            <a:r>
              <a:rPr lang="de-DE" sz="1350" b="1" dirty="0">
                <a:solidFill>
                  <a:prstClr val="white"/>
                </a:solidFill>
                <a:latin typeface="Calibri" panose="020F0502020204030204"/>
              </a:rPr>
              <a:t>sprachlich</a:t>
            </a:r>
          </a:p>
          <a:p>
            <a:pPr algn="ctr" eaLnBrk="1" fontAlgn="auto" hangingPunct="1">
              <a:spcBef>
                <a:spcPts val="0"/>
              </a:spcBef>
              <a:spcAft>
                <a:spcPts val="0"/>
              </a:spcAft>
              <a:defRPr/>
            </a:pPr>
            <a:r>
              <a:rPr lang="de-DE" sz="1050" i="1" dirty="0">
                <a:solidFill>
                  <a:prstClr val="white"/>
                </a:solidFill>
                <a:latin typeface="Calibri" panose="020F0502020204030204"/>
              </a:rPr>
              <a:t>… sozial, kommunikativ, kulturell, metakognitiv …</a:t>
            </a:r>
          </a:p>
          <a:p>
            <a:pPr algn="ctr" eaLnBrk="1" fontAlgn="auto" hangingPunct="1">
              <a:spcBef>
                <a:spcPts val="0"/>
              </a:spcBef>
              <a:spcAft>
                <a:spcPts val="0"/>
              </a:spcAft>
              <a:defRPr/>
            </a:pPr>
            <a:endParaRPr lang="de-DE" sz="1050" i="1" dirty="0">
              <a:solidFill>
                <a:prstClr val="white"/>
              </a:solidFill>
              <a:latin typeface="Calibri" panose="020F0502020204030204"/>
            </a:endParaRPr>
          </a:p>
        </p:txBody>
      </p:sp>
      <p:sp>
        <p:nvSpPr>
          <p:cNvPr id="8" name="Pfeil nach rechts 7"/>
          <p:cNvSpPr/>
          <p:nvPr/>
        </p:nvSpPr>
        <p:spPr>
          <a:xfrm>
            <a:off x="2791493" y="3356992"/>
            <a:ext cx="1957387" cy="836612"/>
          </a:xfrm>
          <a:prstGeom prst="rightArrow">
            <a:avLst>
              <a:gd name="adj1" fmla="val 46643"/>
              <a:gd name="adj2" fmla="val 3833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de-DE" sz="1200" b="1" dirty="0">
                <a:solidFill>
                  <a:prstClr val="white"/>
                </a:solidFill>
              </a:rPr>
              <a:t>Rezeptive Beschränkungen</a:t>
            </a:r>
            <a:endParaRPr lang="de-DE" sz="1200" dirty="0">
              <a:solidFill>
                <a:prstClr val="white"/>
              </a:solidFill>
            </a:endParaRPr>
          </a:p>
        </p:txBody>
      </p:sp>
      <p:sp>
        <p:nvSpPr>
          <p:cNvPr id="9" name="Pfeil nach rechts 8"/>
          <p:cNvSpPr/>
          <p:nvPr/>
        </p:nvSpPr>
        <p:spPr>
          <a:xfrm rot="16200000">
            <a:off x="5097336" y="3014886"/>
            <a:ext cx="1025525" cy="836612"/>
          </a:xfrm>
          <a:prstGeom prst="rightArrow">
            <a:avLst>
              <a:gd name="adj1" fmla="val 50000"/>
              <a:gd name="adj2" fmla="val 27419"/>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fontAlgn="auto" hangingPunct="1">
              <a:spcBef>
                <a:spcPts val="0"/>
              </a:spcBef>
              <a:spcAft>
                <a:spcPts val="0"/>
              </a:spcAft>
              <a:defRPr/>
            </a:pPr>
            <a:r>
              <a:rPr lang="de-DE" sz="1200" b="1" dirty="0">
                <a:solidFill>
                  <a:prstClr val="white"/>
                </a:solidFill>
              </a:rPr>
              <a:t>Speicherung</a:t>
            </a:r>
          </a:p>
        </p:txBody>
      </p:sp>
      <p:sp>
        <p:nvSpPr>
          <p:cNvPr id="10" name="Pfeil nach rechts 9"/>
          <p:cNvSpPr/>
          <p:nvPr/>
        </p:nvSpPr>
        <p:spPr>
          <a:xfrm rot="16200000" flipH="1">
            <a:off x="6962649" y="3014885"/>
            <a:ext cx="1025525" cy="836613"/>
          </a:xfrm>
          <a:prstGeom prst="rightArrow">
            <a:avLst>
              <a:gd name="adj1" fmla="val 50000"/>
              <a:gd name="adj2" fmla="val 27419"/>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fontAlgn="auto" hangingPunct="1">
              <a:spcBef>
                <a:spcPts val="0"/>
              </a:spcBef>
              <a:spcAft>
                <a:spcPts val="0"/>
              </a:spcAft>
              <a:defRPr/>
            </a:pPr>
            <a:r>
              <a:rPr lang="de-DE" sz="1200" b="1" dirty="0">
                <a:solidFill>
                  <a:prstClr val="white"/>
                </a:solidFill>
              </a:rPr>
              <a:t>Abruf</a:t>
            </a:r>
          </a:p>
        </p:txBody>
      </p:sp>
      <p:sp>
        <p:nvSpPr>
          <p:cNvPr id="11" name="Rechteck 10"/>
          <p:cNvSpPr/>
          <p:nvPr/>
        </p:nvSpPr>
        <p:spPr>
          <a:xfrm>
            <a:off x="2791493" y="4004692"/>
            <a:ext cx="1593850" cy="121443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0247" indent="-70247" eaLnBrk="1" fontAlgn="auto" hangingPunct="1">
              <a:spcBef>
                <a:spcPts val="0"/>
              </a:spcBef>
              <a:spcAft>
                <a:spcPts val="0"/>
              </a:spcAft>
              <a:buFont typeface="Arial" panose="020B0604020202020204" pitchFamily="34" charset="0"/>
              <a:buChar char="•"/>
              <a:defRPr/>
            </a:pPr>
            <a:r>
              <a:rPr lang="de-DE" sz="1050" dirty="0">
                <a:solidFill>
                  <a:prstClr val="white"/>
                </a:solidFill>
              </a:rPr>
              <a:t>phonetisch-phonologisch</a:t>
            </a:r>
          </a:p>
          <a:p>
            <a:pPr marL="70247" indent="-70247" eaLnBrk="1" fontAlgn="auto" hangingPunct="1">
              <a:spcBef>
                <a:spcPts val="0"/>
              </a:spcBef>
              <a:spcAft>
                <a:spcPts val="0"/>
              </a:spcAft>
              <a:buFont typeface="Arial" panose="020B0604020202020204" pitchFamily="34" charset="0"/>
              <a:buChar char="•"/>
              <a:defRPr/>
            </a:pPr>
            <a:r>
              <a:rPr lang="de-DE" sz="1050" dirty="0">
                <a:solidFill>
                  <a:prstClr val="white"/>
                </a:solidFill>
              </a:rPr>
              <a:t>semantisch-lexikalisch</a:t>
            </a:r>
          </a:p>
          <a:p>
            <a:pPr marL="70247" indent="-70247" eaLnBrk="1" fontAlgn="auto" hangingPunct="1">
              <a:spcBef>
                <a:spcPts val="0"/>
              </a:spcBef>
              <a:spcAft>
                <a:spcPts val="0"/>
              </a:spcAft>
              <a:buFont typeface="Arial" panose="020B0604020202020204" pitchFamily="34" charset="0"/>
              <a:buChar char="•"/>
              <a:defRPr/>
            </a:pPr>
            <a:r>
              <a:rPr lang="de-DE" sz="1050" dirty="0">
                <a:solidFill>
                  <a:prstClr val="white"/>
                </a:solidFill>
              </a:rPr>
              <a:t>morphologisch-syntaktisch</a:t>
            </a:r>
          </a:p>
          <a:p>
            <a:pPr marL="70247" indent="-70247" eaLnBrk="1" fontAlgn="auto" hangingPunct="1">
              <a:spcBef>
                <a:spcPts val="0"/>
              </a:spcBef>
              <a:spcAft>
                <a:spcPts val="0"/>
              </a:spcAft>
              <a:buFont typeface="Arial" panose="020B0604020202020204" pitchFamily="34" charset="0"/>
              <a:buChar char="•"/>
              <a:defRPr/>
            </a:pPr>
            <a:r>
              <a:rPr lang="de-DE" sz="1050" dirty="0">
                <a:solidFill>
                  <a:prstClr val="white"/>
                </a:solidFill>
              </a:rPr>
              <a:t>komm.-pragmatisch</a:t>
            </a:r>
          </a:p>
          <a:p>
            <a:pPr marL="70247" indent="-70247" eaLnBrk="1" fontAlgn="auto" hangingPunct="1">
              <a:spcBef>
                <a:spcPts val="0"/>
              </a:spcBef>
              <a:spcAft>
                <a:spcPts val="0"/>
              </a:spcAft>
              <a:buFont typeface="Arial" panose="020B0604020202020204" pitchFamily="34" charset="0"/>
              <a:buChar char="•"/>
              <a:defRPr/>
            </a:pPr>
            <a:r>
              <a:rPr lang="de-DE" sz="1050" dirty="0">
                <a:solidFill>
                  <a:prstClr val="white"/>
                </a:solidFill>
              </a:rPr>
              <a:t>Arbeitsgedächtnis …</a:t>
            </a:r>
          </a:p>
        </p:txBody>
      </p:sp>
      <p:sp>
        <p:nvSpPr>
          <p:cNvPr id="12" name="Pfeil nach rechts 11"/>
          <p:cNvSpPr/>
          <p:nvPr/>
        </p:nvSpPr>
        <p:spPr>
          <a:xfrm flipH="1">
            <a:off x="2427955" y="5030217"/>
            <a:ext cx="1957388" cy="836612"/>
          </a:xfrm>
          <a:prstGeom prst="rightArrow">
            <a:avLst>
              <a:gd name="adj1" fmla="val 46643"/>
              <a:gd name="adj2" fmla="val 3833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72654" eaLnBrk="1" fontAlgn="auto" hangingPunct="1">
              <a:spcBef>
                <a:spcPts val="0"/>
              </a:spcBef>
              <a:spcAft>
                <a:spcPts val="0"/>
              </a:spcAft>
              <a:defRPr/>
            </a:pPr>
            <a:r>
              <a:rPr lang="de-DE" sz="1200" b="1" dirty="0">
                <a:solidFill>
                  <a:prstClr val="white"/>
                </a:solidFill>
              </a:rPr>
              <a:t>Produktive Beschränkungen</a:t>
            </a:r>
            <a:endParaRPr lang="de-DE" sz="1200" dirty="0">
              <a:solidFill>
                <a:prstClr val="white"/>
              </a:solidFill>
            </a:endParaRPr>
          </a:p>
        </p:txBody>
      </p:sp>
      <p:sp>
        <p:nvSpPr>
          <p:cNvPr id="16" name="Rechteck 15"/>
          <p:cNvSpPr/>
          <p:nvPr/>
        </p:nvSpPr>
        <p:spPr>
          <a:xfrm>
            <a:off x="8037512" y="1456297"/>
            <a:ext cx="481907" cy="4274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140046" y="1340768"/>
            <a:ext cx="481907" cy="43895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itel 17"/>
          <p:cNvSpPr>
            <a:spLocks noGrp="1"/>
          </p:cNvSpPr>
          <p:nvPr>
            <p:ph type="title"/>
          </p:nvPr>
        </p:nvSpPr>
        <p:spPr>
          <a:xfrm>
            <a:off x="521494" y="368184"/>
            <a:ext cx="7506890" cy="1080000"/>
          </a:xfrm>
        </p:spPr>
        <p:txBody>
          <a:bodyPr/>
          <a:lstStyle/>
          <a:p>
            <a:r>
              <a:rPr lang="de-DE" altLang="de-DE" sz="2800" b="1" dirty="0">
                <a:ea typeface="HYZhiKaiF" panose="02010600000101010101" pitchFamily="2" charset="-122"/>
              </a:rPr>
              <a:t>Individuelle Verarbeitungsbeschränkungen </a:t>
            </a:r>
            <a:br>
              <a:rPr lang="de-DE" altLang="de-DE" sz="2800" b="1" dirty="0">
                <a:ea typeface="HYZhiKaiF" panose="02010600000101010101" pitchFamily="2" charset="-122"/>
              </a:rPr>
            </a:br>
            <a:r>
              <a:rPr lang="de-DE" altLang="de-DE" sz="1600" dirty="0">
                <a:ea typeface="HYZhiKaiF" panose="02010600000101010101" pitchFamily="2" charset="-122"/>
              </a:rPr>
              <a:t>(Sallat &amp; Schönauer-Schneider, 2015: 71)</a:t>
            </a:r>
            <a:endParaRPr lang="de-DE" sz="1800" dirty="0"/>
          </a:p>
        </p:txBody>
      </p:sp>
      <p:sp>
        <p:nvSpPr>
          <p:cNvPr id="3" name="Fußzeilenplatzhalter 2"/>
          <p:cNvSpPr>
            <a:spLocks noGrp="1"/>
          </p:cNvSpPr>
          <p:nvPr>
            <p:ph type="ftr" sz="quarter" idx="11"/>
          </p:nvPr>
        </p:nvSpPr>
        <p:spPr/>
        <p:txBody>
          <a:bodyPr/>
          <a:lstStyle/>
          <a:p>
            <a:r>
              <a:rPr lang="de-DE">
                <a:solidFill>
                  <a:srgbClr val="000000"/>
                </a:solidFill>
              </a:rPr>
              <a:t>Stephan Sallat, 50 Jahre Liebmannschule Hösbach</a:t>
            </a:r>
          </a:p>
        </p:txBody>
      </p:sp>
    </p:spTree>
    <p:extLst>
      <p:ext uri="{BB962C8B-B14F-4D97-AF65-F5344CB8AC3E}">
        <p14:creationId xmlns:p14="http://schemas.microsoft.com/office/powerpoint/2010/main" val="2236252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4788024" y="3356992"/>
            <a:ext cx="3492000" cy="2592000"/>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fontAlgn="auto" hangingPunct="1">
              <a:spcBef>
                <a:spcPts val="0"/>
              </a:spcBef>
              <a:spcAft>
                <a:spcPts val="0"/>
              </a:spcAft>
              <a:defRPr/>
            </a:pPr>
            <a:r>
              <a:rPr lang="de-DE" sz="3600" b="1" dirty="0">
                <a:solidFill>
                  <a:prstClr val="white"/>
                </a:solidFill>
              </a:rPr>
              <a:t>Kind</a:t>
            </a:r>
            <a:endParaRPr lang="de-DE" sz="1350" b="1" dirty="0">
              <a:solidFill>
                <a:prstClr val="white"/>
              </a:solidFill>
            </a:endParaRPr>
          </a:p>
          <a:p>
            <a:pPr algn="ctr" eaLnBrk="1" fontAlgn="auto" hangingPunct="1">
              <a:spcBef>
                <a:spcPts val="0"/>
              </a:spcBef>
              <a:spcAft>
                <a:spcPts val="0"/>
              </a:spcAft>
              <a:defRPr/>
            </a:pPr>
            <a:r>
              <a:rPr lang="de-DE" sz="1350" b="1" dirty="0">
                <a:solidFill>
                  <a:prstClr val="white"/>
                </a:solidFill>
              </a:rPr>
              <a:t>individuell ausgeprägtes </a:t>
            </a:r>
          </a:p>
          <a:p>
            <a:pPr algn="ctr" eaLnBrk="1" fontAlgn="auto" hangingPunct="1">
              <a:spcBef>
                <a:spcPts val="0"/>
              </a:spcBef>
              <a:spcAft>
                <a:spcPts val="0"/>
              </a:spcAft>
              <a:defRPr/>
            </a:pPr>
            <a:r>
              <a:rPr lang="de-DE" sz="1350" b="1" dirty="0">
                <a:solidFill>
                  <a:prstClr val="white"/>
                </a:solidFill>
              </a:rPr>
              <a:t>Sprachprofil </a:t>
            </a:r>
          </a:p>
        </p:txBody>
      </p:sp>
      <p:sp>
        <p:nvSpPr>
          <p:cNvPr id="5" name="Textfeld 4"/>
          <p:cNvSpPr txBox="1"/>
          <p:nvPr/>
        </p:nvSpPr>
        <p:spPr>
          <a:xfrm>
            <a:off x="5765279" y="3259772"/>
            <a:ext cx="1543944" cy="276999"/>
          </a:xfrm>
          <a:prstGeom prst="rect">
            <a:avLst/>
          </a:prstGeom>
          <a:solidFill>
            <a:srgbClr val="FF0000"/>
          </a:solidFill>
          <a:ln w="9525">
            <a:solidFill>
              <a:schemeClr val="tx1"/>
            </a:solidFill>
          </a:ln>
        </p:spPr>
        <p:txBody>
          <a:bodyPr wrap="square" anchor="ctr" anchorCtr="0">
            <a:spAutoFit/>
          </a:bodyPr>
          <a:lstStyle/>
          <a:p>
            <a:pPr algn="ctr" eaLnBrk="1" fontAlgn="auto" hangingPunct="1">
              <a:spcBef>
                <a:spcPts val="0"/>
              </a:spcBef>
              <a:spcAft>
                <a:spcPts val="0"/>
              </a:spcAft>
              <a:defRPr/>
            </a:pPr>
            <a:r>
              <a:rPr lang="de-DE" sz="1200" b="1" dirty="0">
                <a:solidFill>
                  <a:schemeClr val="bg1"/>
                </a:solidFill>
                <a:latin typeface="Calibri" panose="020F0502020204030204"/>
              </a:rPr>
              <a:t>Beschränkungen</a:t>
            </a:r>
          </a:p>
        </p:txBody>
      </p:sp>
      <p:sp>
        <p:nvSpPr>
          <p:cNvPr id="6" name="Textfeld 5"/>
          <p:cNvSpPr txBox="1"/>
          <p:nvPr/>
        </p:nvSpPr>
        <p:spPr>
          <a:xfrm>
            <a:off x="4901280" y="1913954"/>
            <a:ext cx="3265488" cy="1177925"/>
          </a:xfrm>
          <a:prstGeom prst="rect">
            <a:avLst/>
          </a:prstGeom>
          <a:solidFill>
            <a:srgbClr val="0070C0"/>
          </a:solidFill>
          <a:ln>
            <a:solidFill>
              <a:schemeClr val="tx1"/>
            </a:solidFill>
          </a:ln>
        </p:spPr>
        <p:txBody>
          <a:bodyPr>
            <a:spAutoFit/>
          </a:bodyPr>
          <a:lstStyle/>
          <a:p>
            <a:pPr algn="ctr" eaLnBrk="1" fontAlgn="auto" hangingPunct="1">
              <a:spcBef>
                <a:spcPts val="0"/>
              </a:spcBef>
              <a:spcAft>
                <a:spcPts val="0"/>
              </a:spcAft>
              <a:defRPr/>
            </a:pPr>
            <a:r>
              <a:rPr lang="de-DE" sz="3600" b="1" dirty="0">
                <a:solidFill>
                  <a:prstClr val="white"/>
                </a:solidFill>
                <a:latin typeface="Calibri" panose="020F0502020204030204"/>
              </a:rPr>
              <a:t>Wissen</a:t>
            </a:r>
          </a:p>
          <a:p>
            <a:pPr algn="ctr" eaLnBrk="1" fontAlgn="auto" hangingPunct="1">
              <a:spcBef>
                <a:spcPts val="0"/>
              </a:spcBef>
              <a:spcAft>
                <a:spcPts val="0"/>
              </a:spcAft>
              <a:defRPr/>
            </a:pPr>
            <a:r>
              <a:rPr lang="de-DE" sz="1350" b="1" dirty="0">
                <a:solidFill>
                  <a:prstClr val="white"/>
                </a:solidFill>
                <a:latin typeface="Calibri" panose="020F0502020204030204"/>
              </a:rPr>
              <a:t>sprachlich</a:t>
            </a:r>
          </a:p>
          <a:p>
            <a:pPr algn="ctr" eaLnBrk="1" fontAlgn="auto" hangingPunct="1">
              <a:spcBef>
                <a:spcPts val="0"/>
              </a:spcBef>
              <a:spcAft>
                <a:spcPts val="0"/>
              </a:spcAft>
              <a:defRPr/>
            </a:pPr>
            <a:r>
              <a:rPr lang="de-DE" sz="1050" i="1" dirty="0">
                <a:solidFill>
                  <a:prstClr val="white"/>
                </a:solidFill>
                <a:latin typeface="Calibri" panose="020F0502020204030204"/>
              </a:rPr>
              <a:t>… sozial, kommunikativ, kulturell, metakognitiv …</a:t>
            </a:r>
          </a:p>
          <a:p>
            <a:pPr algn="ctr" eaLnBrk="1" fontAlgn="auto" hangingPunct="1">
              <a:spcBef>
                <a:spcPts val="0"/>
              </a:spcBef>
              <a:spcAft>
                <a:spcPts val="0"/>
              </a:spcAft>
              <a:defRPr/>
            </a:pPr>
            <a:endParaRPr lang="de-DE" sz="1050" i="1" dirty="0">
              <a:solidFill>
                <a:prstClr val="white"/>
              </a:solidFill>
              <a:latin typeface="Calibri" panose="020F0502020204030204"/>
            </a:endParaRPr>
          </a:p>
        </p:txBody>
      </p:sp>
      <p:sp>
        <p:nvSpPr>
          <p:cNvPr id="7" name="Pfeil nach rechts 6"/>
          <p:cNvSpPr/>
          <p:nvPr/>
        </p:nvSpPr>
        <p:spPr>
          <a:xfrm>
            <a:off x="557880" y="3217292"/>
            <a:ext cx="1944688" cy="2790825"/>
          </a:xfrm>
          <a:prstGeom prst="rightArrow">
            <a:avLst>
              <a:gd name="adj1" fmla="val 75263"/>
              <a:gd name="adj2" fmla="val 22076"/>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de-DE" sz="2800" b="1" dirty="0">
                <a:solidFill>
                  <a:prstClr val="white"/>
                </a:solidFill>
              </a:rPr>
              <a:t>Sprache</a:t>
            </a:r>
          </a:p>
          <a:p>
            <a:pPr marL="214313" indent="-214313" eaLnBrk="1" fontAlgn="auto" hangingPunct="1">
              <a:spcBef>
                <a:spcPts val="0"/>
              </a:spcBef>
              <a:spcAft>
                <a:spcPts val="0"/>
              </a:spcAft>
              <a:buFont typeface="Arial" panose="020B0604020202020204" pitchFamily="34" charset="0"/>
              <a:buChar char="•"/>
              <a:defRPr/>
            </a:pPr>
            <a:r>
              <a:rPr lang="de-DE" sz="1050" dirty="0">
                <a:solidFill>
                  <a:prstClr val="white"/>
                </a:solidFill>
              </a:rPr>
              <a:t>Laute..</a:t>
            </a:r>
          </a:p>
          <a:p>
            <a:pPr marL="214313" indent="-214313" eaLnBrk="1" fontAlgn="auto" hangingPunct="1">
              <a:spcBef>
                <a:spcPts val="0"/>
              </a:spcBef>
              <a:spcAft>
                <a:spcPts val="0"/>
              </a:spcAft>
              <a:buFont typeface="Arial" panose="020B0604020202020204" pitchFamily="34" charset="0"/>
              <a:buChar char="•"/>
              <a:defRPr/>
            </a:pPr>
            <a:r>
              <a:rPr lang="de-DE" sz="1050" dirty="0">
                <a:solidFill>
                  <a:prstClr val="white"/>
                </a:solidFill>
              </a:rPr>
              <a:t>Wörter</a:t>
            </a:r>
          </a:p>
          <a:p>
            <a:pPr marL="214313" indent="-214313" eaLnBrk="1" fontAlgn="auto" hangingPunct="1">
              <a:spcBef>
                <a:spcPts val="0"/>
              </a:spcBef>
              <a:spcAft>
                <a:spcPts val="0"/>
              </a:spcAft>
              <a:buFont typeface="Arial" panose="020B0604020202020204" pitchFamily="34" charset="0"/>
              <a:buChar char="•"/>
              <a:defRPr/>
            </a:pPr>
            <a:r>
              <a:rPr lang="de-DE" sz="1050" dirty="0">
                <a:solidFill>
                  <a:prstClr val="white"/>
                </a:solidFill>
              </a:rPr>
              <a:t>Sätze</a:t>
            </a:r>
          </a:p>
          <a:p>
            <a:pPr marL="214313" indent="-214313" eaLnBrk="1" fontAlgn="auto" hangingPunct="1">
              <a:spcBef>
                <a:spcPts val="0"/>
              </a:spcBef>
              <a:spcAft>
                <a:spcPts val="0"/>
              </a:spcAft>
              <a:buFont typeface="Arial" panose="020B0604020202020204" pitchFamily="34" charset="0"/>
              <a:buChar char="•"/>
              <a:defRPr/>
            </a:pPr>
            <a:r>
              <a:rPr lang="de-DE" sz="1050" dirty="0">
                <a:solidFill>
                  <a:prstClr val="white"/>
                </a:solidFill>
              </a:rPr>
              <a:t>Kommunikation/ Interaktion  </a:t>
            </a:r>
          </a:p>
          <a:p>
            <a:pPr marL="214313" indent="-214313" eaLnBrk="1" fontAlgn="auto" hangingPunct="1">
              <a:spcBef>
                <a:spcPts val="0"/>
              </a:spcBef>
              <a:spcAft>
                <a:spcPts val="0"/>
              </a:spcAft>
              <a:buFont typeface="Arial" panose="020B0604020202020204" pitchFamily="34" charset="0"/>
              <a:buChar char="•"/>
              <a:defRPr/>
            </a:pPr>
            <a:r>
              <a:rPr lang="de-DE" sz="1050" dirty="0">
                <a:solidFill>
                  <a:prstClr val="white"/>
                </a:solidFill>
              </a:rPr>
              <a:t>Gespräche</a:t>
            </a:r>
          </a:p>
          <a:p>
            <a:pPr marL="214313" indent="-214313" eaLnBrk="1" fontAlgn="auto" hangingPunct="1">
              <a:spcBef>
                <a:spcPts val="0"/>
              </a:spcBef>
              <a:spcAft>
                <a:spcPts val="0"/>
              </a:spcAft>
              <a:buFont typeface="Arial" panose="020B0604020202020204" pitchFamily="34" charset="0"/>
              <a:buChar char="•"/>
              <a:defRPr/>
            </a:pPr>
            <a:r>
              <a:rPr lang="de-DE" sz="1050" dirty="0">
                <a:solidFill>
                  <a:prstClr val="white"/>
                </a:solidFill>
              </a:rPr>
              <a:t>Erklärungen</a:t>
            </a:r>
          </a:p>
          <a:p>
            <a:pPr marL="214313" indent="-214313" eaLnBrk="1" fontAlgn="auto" hangingPunct="1">
              <a:spcBef>
                <a:spcPts val="0"/>
              </a:spcBef>
              <a:spcAft>
                <a:spcPts val="0"/>
              </a:spcAft>
              <a:buFont typeface="Arial" panose="020B0604020202020204" pitchFamily="34" charset="0"/>
              <a:buChar char="•"/>
              <a:defRPr/>
            </a:pPr>
            <a:r>
              <a:rPr lang="de-DE" sz="1050" dirty="0">
                <a:solidFill>
                  <a:prstClr val="white"/>
                </a:solidFill>
              </a:rPr>
              <a:t>Aufgaben</a:t>
            </a:r>
          </a:p>
          <a:p>
            <a:pPr marL="214313" indent="-214313" eaLnBrk="1" fontAlgn="auto" hangingPunct="1">
              <a:spcBef>
                <a:spcPts val="0"/>
              </a:spcBef>
              <a:spcAft>
                <a:spcPts val="0"/>
              </a:spcAft>
              <a:buFont typeface="Arial" panose="020B0604020202020204" pitchFamily="34" charset="0"/>
              <a:buChar char="•"/>
              <a:defRPr/>
            </a:pPr>
            <a:r>
              <a:rPr lang="de-DE" sz="1050" dirty="0">
                <a:solidFill>
                  <a:prstClr val="white"/>
                </a:solidFill>
              </a:rPr>
              <a:t>Anweisungen</a:t>
            </a:r>
          </a:p>
          <a:p>
            <a:pPr marL="214313" indent="-214313" eaLnBrk="1" fontAlgn="auto" hangingPunct="1">
              <a:spcBef>
                <a:spcPts val="0"/>
              </a:spcBef>
              <a:spcAft>
                <a:spcPts val="0"/>
              </a:spcAft>
              <a:buFont typeface="Arial" panose="020B0604020202020204" pitchFamily="34" charset="0"/>
              <a:buChar char="•"/>
              <a:defRPr/>
            </a:pPr>
            <a:r>
              <a:rPr lang="de-DE" sz="1050" dirty="0">
                <a:solidFill>
                  <a:prstClr val="white"/>
                </a:solidFill>
              </a:rPr>
              <a:t>Medien …. </a:t>
            </a:r>
          </a:p>
        </p:txBody>
      </p:sp>
      <p:sp>
        <p:nvSpPr>
          <p:cNvPr id="8" name="Pfeil nach rechts 7"/>
          <p:cNvSpPr/>
          <p:nvPr/>
        </p:nvSpPr>
        <p:spPr>
          <a:xfrm>
            <a:off x="2791493" y="3356992"/>
            <a:ext cx="1957387" cy="836612"/>
          </a:xfrm>
          <a:prstGeom prst="rightArrow">
            <a:avLst>
              <a:gd name="adj1" fmla="val 46643"/>
              <a:gd name="adj2" fmla="val 3833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de-DE" sz="1200" b="1" dirty="0">
                <a:solidFill>
                  <a:prstClr val="white"/>
                </a:solidFill>
              </a:rPr>
              <a:t>Rezeptive Beschränkungen</a:t>
            </a:r>
            <a:endParaRPr lang="de-DE" sz="1200" dirty="0">
              <a:solidFill>
                <a:prstClr val="white"/>
              </a:solidFill>
            </a:endParaRPr>
          </a:p>
        </p:txBody>
      </p:sp>
      <p:sp>
        <p:nvSpPr>
          <p:cNvPr id="9" name="Pfeil nach rechts 8"/>
          <p:cNvSpPr/>
          <p:nvPr/>
        </p:nvSpPr>
        <p:spPr>
          <a:xfrm rot="16200000">
            <a:off x="5097336" y="3014886"/>
            <a:ext cx="1025525" cy="836612"/>
          </a:xfrm>
          <a:prstGeom prst="rightArrow">
            <a:avLst>
              <a:gd name="adj1" fmla="val 50000"/>
              <a:gd name="adj2" fmla="val 27419"/>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fontAlgn="auto" hangingPunct="1">
              <a:spcBef>
                <a:spcPts val="0"/>
              </a:spcBef>
              <a:spcAft>
                <a:spcPts val="0"/>
              </a:spcAft>
              <a:defRPr/>
            </a:pPr>
            <a:r>
              <a:rPr lang="de-DE" sz="1200" b="1" dirty="0">
                <a:solidFill>
                  <a:prstClr val="white"/>
                </a:solidFill>
              </a:rPr>
              <a:t>Speicherung</a:t>
            </a:r>
          </a:p>
        </p:txBody>
      </p:sp>
      <p:sp>
        <p:nvSpPr>
          <p:cNvPr id="10" name="Pfeil nach rechts 9"/>
          <p:cNvSpPr/>
          <p:nvPr/>
        </p:nvSpPr>
        <p:spPr>
          <a:xfrm rot="16200000" flipH="1">
            <a:off x="6962649" y="3014885"/>
            <a:ext cx="1025525" cy="836613"/>
          </a:xfrm>
          <a:prstGeom prst="rightArrow">
            <a:avLst>
              <a:gd name="adj1" fmla="val 50000"/>
              <a:gd name="adj2" fmla="val 27419"/>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fontAlgn="auto" hangingPunct="1">
              <a:spcBef>
                <a:spcPts val="0"/>
              </a:spcBef>
              <a:spcAft>
                <a:spcPts val="0"/>
              </a:spcAft>
              <a:defRPr/>
            </a:pPr>
            <a:r>
              <a:rPr lang="de-DE" sz="1200" b="1" dirty="0">
                <a:solidFill>
                  <a:prstClr val="white"/>
                </a:solidFill>
              </a:rPr>
              <a:t>Abruf</a:t>
            </a:r>
          </a:p>
        </p:txBody>
      </p:sp>
      <p:sp>
        <p:nvSpPr>
          <p:cNvPr id="11" name="Rechteck 10"/>
          <p:cNvSpPr/>
          <p:nvPr/>
        </p:nvSpPr>
        <p:spPr>
          <a:xfrm>
            <a:off x="2791493" y="4004692"/>
            <a:ext cx="1593850" cy="121443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0247" indent="-70247" eaLnBrk="1" fontAlgn="auto" hangingPunct="1">
              <a:spcBef>
                <a:spcPts val="0"/>
              </a:spcBef>
              <a:spcAft>
                <a:spcPts val="0"/>
              </a:spcAft>
              <a:buFont typeface="Arial" panose="020B0604020202020204" pitchFamily="34" charset="0"/>
              <a:buChar char="•"/>
              <a:defRPr/>
            </a:pPr>
            <a:r>
              <a:rPr lang="de-DE" sz="1050" dirty="0">
                <a:solidFill>
                  <a:prstClr val="white"/>
                </a:solidFill>
              </a:rPr>
              <a:t>phonetisch-phonologisch</a:t>
            </a:r>
          </a:p>
          <a:p>
            <a:pPr marL="70247" indent="-70247" eaLnBrk="1" fontAlgn="auto" hangingPunct="1">
              <a:spcBef>
                <a:spcPts val="0"/>
              </a:spcBef>
              <a:spcAft>
                <a:spcPts val="0"/>
              </a:spcAft>
              <a:buFont typeface="Arial" panose="020B0604020202020204" pitchFamily="34" charset="0"/>
              <a:buChar char="•"/>
              <a:defRPr/>
            </a:pPr>
            <a:r>
              <a:rPr lang="de-DE" sz="1050" dirty="0">
                <a:solidFill>
                  <a:prstClr val="white"/>
                </a:solidFill>
              </a:rPr>
              <a:t>semantisch-lexikalisch</a:t>
            </a:r>
          </a:p>
          <a:p>
            <a:pPr marL="70247" indent="-70247" eaLnBrk="1" fontAlgn="auto" hangingPunct="1">
              <a:spcBef>
                <a:spcPts val="0"/>
              </a:spcBef>
              <a:spcAft>
                <a:spcPts val="0"/>
              </a:spcAft>
              <a:buFont typeface="Arial" panose="020B0604020202020204" pitchFamily="34" charset="0"/>
              <a:buChar char="•"/>
              <a:defRPr/>
            </a:pPr>
            <a:r>
              <a:rPr lang="de-DE" sz="1050" dirty="0">
                <a:solidFill>
                  <a:prstClr val="white"/>
                </a:solidFill>
              </a:rPr>
              <a:t>morphologisch-syntaktisch</a:t>
            </a:r>
          </a:p>
          <a:p>
            <a:pPr marL="70247" indent="-70247" eaLnBrk="1" fontAlgn="auto" hangingPunct="1">
              <a:spcBef>
                <a:spcPts val="0"/>
              </a:spcBef>
              <a:spcAft>
                <a:spcPts val="0"/>
              </a:spcAft>
              <a:buFont typeface="Arial" panose="020B0604020202020204" pitchFamily="34" charset="0"/>
              <a:buChar char="•"/>
              <a:defRPr/>
            </a:pPr>
            <a:r>
              <a:rPr lang="de-DE" sz="1050" dirty="0">
                <a:solidFill>
                  <a:prstClr val="white"/>
                </a:solidFill>
              </a:rPr>
              <a:t>komm.-pragmatisch</a:t>
            </a:r>
          </a:p>
          <a:p>
            <a:pPr marL="70247" indent="-70247" eaLnBrk="1" fontAlgn="auto" hangingPunct="1">
              <a:spcBef>
                <a:spcPts val="0"/>
              </a:spcBef>
              <a:spcAft>
                <a:spcPts val="0"/>
              </a:spcAft>
              <a:buFont typeface="Arial" panose="020B0604020202020204" pitchFamily="34" charset="0"/>
              <a:buChar char="•"/>
              <a:defRPr/>
            </a:pPr>
            <a:r>
              <a:rPr lang="de-DE" sz="1050" dirty="0">
                <a:solidFill>
                  <a:prstClr val="white"/>
                </a:solidFill>
              </a:rPr>
              <a:t>Arbeitsgedächtnis …</a:t>
            </a:r>
          </a:p>
        </p:txBody>
      </p:sp>
      <p:sp>
        <p:nvSpPr>
          <p:cNvPr id="12" name="Pfeil nach rechts 11"/>
          <p:cNvSpPr/>
          <p:nvPr/>
        </p:nvSpPr>
        <p:spPr>
          <a:xfrm flipH="1">
            <a:off x="2427955" y="5030217"/>
            <a:ext cx="1957388" cy="836612"/>
          </a:xfrm>
          <a:prstGeom prst="rightArrow">
            <a:avLst>
              <a:gd name="adj1" fmla="val 46643"/>
              <a:gd name="adj2" fmla="val 3833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72654" eaLnBrk="1" fontAlgn="auto" hangingPunct="1">
              <a:spcBef>
                <a:spcPts val="0"/>
              </a:spcBef>
              <a:spcAft>
                <a:spcPts val="0"/>
              </a:spcAft>
              <a:defRPr/>
            </a:pPr>
            <a:r>
              <a:rPr lang="de-DE" sz="1200" b="1" dirty="0">
                <a:solidFill>
                  <a:prstClr val="white"/>
                </a:solidFill>
              </a:rPr>
              <a:t>Produktive Beschränkungen</a:t>
            </a:r>
            <a:endParaRPr lang="de-DE" sz="1200" dirty="0">
              <a:solidFill>
                <a:prstClr val="white"/>
              </a:solidFill>
            </a:endParaRPr>
          </a:p>
        </p:txBody>
      </p:sp>
      <p:cxnSp>
        <p:nvCxnSpPr>
          <p:cNvPr id="13" name="Gerader Verbinder 12"/>
          <p:cNvCxnSpPr/>
          <p:nvPr/>
        </p:nvCxnSpPr>
        <p:spPr>
          <a:xfrm>
            <a:off x="2696243" y="1836680"/>
            <a:ext cx="19050" cy="432000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34068" y="1826642"/>
            <a:ext cx="1968500" cy="715962"/>
          </a:xfrm>
          <a:prstGeom prst="rect">
            <a:avLst/>
          </a:prstGeom>
          <a:noFill/>
        </p:spPr>
        <p:txBody>
          <a:bodyPr>
            <a:spAutoFit/>
          </a:bodyPr>
          <a:lstStyle/>
          <a:p>
            <a:pPr eaLnBrk="1" fontAlgn="auto" hangingPunct="1">
              <a:spcBef>
                <a:spcPts val="0"/>
              </a:spcBef>
              <a:spcAft>
                <a:spcPts val="0"/>
              </a:spcAft>
              <a:defRPr/>
            </a:pPr>
            <a:r>
              <a:rPr lang="de-DE" sz="1350" b="1" dirty="0">
                <a:solidFill>
                  <a:prstClr val="black"/>
                </a:solidFill>
                <a:latin typeface="Calibri" panose="020F0502020204030204"/>
              </a:rPr>
              <a:t>Sprachliches Angebot</a:t>
            </a:r>
          </a:p>
          <a:p>
            <a:pPr eaLnBrk="1" fontAlgn="auto" hangingPunct="1">
              <a:spcBef>
                <a:spcPts val="0"/>
              </a:spcBef>
              <a:spcAft>
                <a:spcPts val="0"/>
              </a:spcAft>
              <a:defRPr/>
            </a:pPr>
            <a:endParaRPr lang="de-DE" sz="1350" dirty="0">
              <a:solidFill>
                <a:prstClr val="black"/>
              </a:solidFill>
              <a:latin typeface="Calibri" panose="020F0502020204030204"/>
            </a:endParaRPr>
          </a:p>
          <a:p>
            <a:pPr eaLnBrk="1" fontAlgn="auto" hangingPunct="1">
              <a:spcBef>
                <a:spcPts val="0"/>
              </a:spcBef>
              <a:spcAft>
                <a:spcPts val="0"/>
              </a:spcAft>
              <a:defRPr/>
            </a:pPr>
            <a:r>
              <a:rPr lang="de-DE" sz="1350" i="1" dirty="0">
                <a:solidFill>
                  <a:prstClr val="black"/>
                </a:solidFill>
                <a:latin typeface="Calibri" panose="020F0502020204030204"/>
              </a:rPr>
              <a:t>Didaktik, Methodik</a:t>
            </a:r>
          </a:p>
        </p:txBody>
      </p:sp>
      <p:sp>
        <p:nvSpPr>
          <p:cNvPr id="15" name="Textfeld 14"/>
          <p:cNvSpPr txBox="1"/>
          <p:nvPr/>
        </p:nvSpPr>
        <p:spPr>
          <a:xfrm>
            <a:off x="2747043" y="1826642"/>
            <a:ext cx="1638300" cy="923925"/>
          </a:xfrm>
          <a:prstGeom prst="rect">
            <a:avLst/>
          </a:prstGeom>
          <a:noFill/>
        </p:spPr>
        <p:txBody>
          <a:bodyPr>
            <a:spAutoFit/>
          </a:bodyPr>
          <a:lstStyle/>
          <a:p>
            <a:pPr eaLnBrk="1" fontAlgn="auto" hangingPunct="1">
              <a:spcBef>
                <a:spcPts val="0"/>
              </a:spcBef>
              <a:spcAft>
                <a:spcPts val="0"/>
              </a:spcAft>
              <a:defRPr/>
            </a:pPr>
            <a:r>
              <a:rPr lang="de-DE" sz="1350" b="1" dirty="0">
                <a:solidFill>
                  <a:prstClr val="black"/>
                </a:solidFill>
                <a:latin typeface="Calibri" panose="020F0502020204030204"/>
              </a:rPr>
              <a:t>Kind-Ebene</a:t>
            </a:r>
          </a:p>
          <a:p>
            <a:pPr eaLnBrk="1" fontAlgn="auto" hangingPunct="1">
              <a:spcBef>
                <a:spcPts val="0"/>
              </a:spcBef>
              <a:spcAft>
                <a:spcPts val="0"/>
              </a:spcAft>
              <a:defRPr/>
            </a:pPr>
            <a:endParaRPr lang="de-DE" sz="1350" dirty="0">
              <a:solidFill>
                <a:prstClr val="black"/>
              </a:solidFill>
              <a:latin typeface="Calibri" panose="020F0502020204030204"/>
            </a:endParaRPr>
          </a:p>
          <a:p>
            <a:pPr eaLnBrk="1" fontAlgn="auto" hangingPunct="1">
              <a:spcBef>
                <a:spcPts val="0"/>
              </a:spcBef>
              <a:spcAft>
                <a:spcPts val="0"/>
              </a:spcAft>
              <a:defRPr/>
            </a:pPr>
            <a:r>
              <a:rPr lang="de-DE" sz="1350" i="1" dirty="0">
                <a:solidFill>
                  <a:prstClr val="black"/>
                </a:solidFill>
                <a:latin typeface="Calibri" panose="020F0502020204030204"/>
              </a:rPr>
              <a:t>Verarbeitung, Lernen, Erfahrung</a:t>
            </a:r>
          </a:p>
        </p:txBody>
      </p:sp>
      <p:sp>
        <p:nvSpPr>
          <p:cNvPr id="16" name="Rechteck 15"/>
          <p:cNvSpPr/>
          <p:nvPr/>
        </p:nvSpPr>
        <p:spPr>
          <a:xfrm>
            <a:off x="8037512" y="1456297"/>
            <a:ext cx="481907" cy="4274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140046" y="1340768"/>
            <a:ext cx="481907" cy="43895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itel 17"/>
          <p:cNvSpPr>
            <a:spLocks noGrp="1"/>
          </p:cNvSpPr>
          <p:nvPr>
            <p:ph type="title"/>
          </p:nvPr>
        </p:nvSpPr>
        <p:spPr>
          <a:xfrm>
            <a:off x="521494" y="368184"/>
            <a:ext cx="7506890" cy="1080000"/>
          </a:xfrm>
        </p:spPr>
        <p:txBody>
          <a:bodyPr/>
          <a:lstStyle/>
          <a:p>
            <a:r>
              <a:rPr lang="de-DE" altLang="de-DE" sz="2800" b="1" dirty="0">
                <a:ea typeface="HYZhiKaiF" panose="02010600000101010101" pitchFamily="2" charset="-122"/>
              </a:rPr>
              <a:t>Individuelle Verarbeitungsbeschränkungen </a:t>
            </a:r>
            <a:br>
              <a:rPr lang="de-DE" altLang="de-DE" sz="2800" b="1" dirty="0">
                <a:ea typeface="HYZhiKaiF" panose="02010600000101010101" pitchFamily="2" charset="-122"/>
              </a:rPr>
            </a:br>
            <a:r>
              <a:rPr lang="de-DE" altLang="de-DE" sz="1600" dirty="0">
                <a:ea typeface="HYZhiKaiF" panose="02010600000101010101" pitchFamily="2" charset="-122"/>
              </a:rPr>
              <a:t>(Sallat &amp; Schönauer-Schneider, 2015: 71)</a:t>
            </a:r>
            <a:endParaRPr lang="de-DE" sz="1800" dirty="0"/>
          </a:p>
        </p:txBody>
      </p:sp>
      <p:sp>
        <p:nvSpPr>
          <p:cNvPr id="2" name="Inhaltsplatzhalter 1"/>
          <p:cNvSpPr>
            <a:spLocks noGrp="1"/>
          </p:cNvSpPr>
          <p:nvPr>
            <p:ph sz="half" idx="1"/>
          </p:nvPr>
        </p:nvSpPr>
        <p:spPr/>
        <p:txBody>
          <a:bodyPr/>
          <a:lstStyle/>
          <a:p>
            <a:endParaRPr lang="de-DE" dirty="0"/>
          </a:p>
        </p:txBody>
      </p:sp>
      <p:sp>
        <p:nvSpPr>
          <p:cNvPr id="3" name="Fußzeilenplatzhalter 2"/>
          <p:cNvSpPr>
            <a:spLocks noGrp="1"/>
          </p:cNvSpPr>
          <p:nvPr>
            <p:ph type="ftr" sz="quarter" idx="11"/>
          </p:nvPr>
        </p:nvSpPr>
        <p:spPr/>
        <p:txBody>
          <a:bodyPr/>
          <a:lstStyle/>
          <a:p>
            <a:r>
              <a:rPr lang="de-DE">
                <a:solidFill>
                  <a:srgbClr val="000000"/>
                </a:solidFill>
              </a:rPr>
              <a:t>Stephan Sallat, 50 Jahre Liebmannschule Hösbach</a:t>
            </a:r>
          </a:p>
        </p:txBody>
      </p:sp>
    </p:spTree>
    <p:extLst>
      <p:ext uri="{BB962C8B-B14F-4D97-AF65-F5344CB8AC3E}">
        <p14:creationId xmlns:p14="http://schemas.microsoft.com/office/powerpoint/2010/main" val="3176585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b="1" dirty="0"/>
              <a:t>Gliederung</a:t>
            </a:r>
          </a:p>
        </p:txBody>
      </p:sp>
      <p:sp>
        <p:nvSpPr>
          <p:cNvPr id="3" name="Inhaltsplatzhalter 2"/>
          <p:cNvSpPr>
            <a:spLocks noGrp="1"/>
          </p:cNvSpPr>
          <p:nvPr>
            <p:ph sz="half" idx="1"/>
          </p:nvPr>
        </p:nvSpPr>
        <p:spPr/>
        <p:txBody>
          <a:bodyPr/>
          <a:lstStyle/>
          <a:p>
            <a:pPr marL="285750" indent="-285750">
              <a:buFont typeface="Arial" panose="020B0604020202020204" pitchFamily="34" charset="0"/>
              <a:buChar char="•"/>
            </a:pPr>
            <a:r>
              <a:rPr lang="de-DE" sz="1600" dirty="0"/>
              <a:t>Statistik</a:t>
            </a:r>
          </a:p>
          <a:p>
            <a:pPr marL="285750" indent="-285750">
              <a:buFont typeface="Arial" panose="020B0604020202020204" pitchFamily="34" charset="0"/>
              <a:buChar char="•"/>
            </a:pPr>
            <a:endParaRPr lang="de-DE" sz="1600" b="1" dirty="0"/>
          </a:p>
          <a:p>
            <a:pPr marL="285750" indent="-285750">
              <a:buFont typeface="Arial" panose="020B0604020202020204" pitchFamily="34" charset="0"/>
              <a:buChar char="•"/>
            </a:pPr>
            <a:r>
              <a:rPr lang="de-DE" sz="1600" dirty="0"/>
              <a:t>Sonderpädagogischer Förderbedarf im Bereich Sprache und Kommunikation </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b="1" dirty="0"/>
              <a:t>Sprachliche Anforderungen in Kita und Schule</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dirty="0"/>
              <a:t>Alltags- und unterrichtsintegrierte Intervention und Prävention</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dirty="0"/>
              <a:t>Interdisziplinäre Herausforderungen</a:t>
            </a:r>
          </a:p>
          <a:p>
            <a:pPr marL="0" indent="0">
              <a:buNone/>
            </a:pPr>
            <a:endParaRPr lang="de-DE" sz="1600" dirty="0"/>
          </a:p>
          <a:p>
            <a:pPr marL="285750" indent="-285750">
              <a:buFont typeface="Arial" panose="020B0604020202020204" pitchFamily="34" charset="0"/>
              <a:buChar char="•"/>
            </a:pPr>
            <a:r>
              <a:rPr lang="de-DE" sz="1600" dirty="0"/>
              <a:t>Zusammenfassung </a:t>
            </a:r>
          </a:p>
          <a:p>
            <a:endParaRPr lang="de-DE" sz="1600" dirty="0"/>
          </a:p>
          <a:p>
            <a:endParaRPr lang="de-DE" dirty="0"/>
          </a:p>
        </p:txBody>
      </p:sp>
      <p:sp>
        <p:nvSpPr>
          <p:cNvPr id="4" name="Fußzeilenplatzhalter 3"/>
          <p:cNvSpPr>
            <a:spLocks noGrp="1"/>
          </p:cNvSpPr>
          <p:nvPr>
            <p:ph type="ftr" sz="quarter" idx="11"/>
          </p:nvPr>
        </p:nvSpPr>
        <p:spPr/>
        <p:txBody>
          <a:bodyPr/>
          <a:lstStyle/>
          <a:p>
            <a:r>
              <a:rPr lang="de-DE">
                <a:solidFill>
                  <a:srgbClr val="000000"/>
                </a:solidFill>
              </a:rPr>
              <a:t>Stephan Sallat, 50 Jahre Liebmannschule Hösbach</a:t>
            </a:r>
          </a:p>
        </p:txBody>
      </p:sp>
    </p:spTree>
    <p:extLst>
      <p:ext uri="{BB962C8B-B14F-4D97-AF65-F5344CB8AC3E}">
        <p14:creationId xmlns:p14="http://schemas.microsoft.com/office/powerpoint/2010/main" val="1175914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b="1" dirty="0"/>
              <a:t>Sprachliche Anforderungen</a:t>
            </a:r>
          </a:p>
        </p:txBody>
      </p:sp>
      <p:sp>
        <p:nvSpPr>
          <p:cNvPr id="3" name="Inhaltsplatzhalter 2"/>
          <p:cNvSpPr>
            <a:spLocks noGrp="1"/>
          </p:cNvSpPr>
          <p:nvPr>
            <p:ph sz="half" idx="1"/>
          </p:nvPr>
        </p:nvSpPr>
        <p:spPr/>
        <p:txBody>
          <a:bodyPr/>
          <a:lstStyle/>
          <a:p>
            <a:pPr>
              <a:lnSpc>
                <a:spcPct val="120000"/>
              </a:lnSpc>
            </a:pPr>
            <a:r>
              <a:rPr lang="de-DE" altLang="de-DE" sz="1800" dirty="0"/>
              <a:t>Sprache = Teilhabe an Bildung = Risiko für Bildungsmisserfolg</a:t>
            </a:r>
            <a:br>
              <a:rPr lang="de-DE" altLang="de-DE" sz="1800" dirty="0"/>
            </a:br>
            <a:r>
              <a:rPr lang="de-DE" sz="1200" dirty="0"/>
              <a:t>(Autorengruppe Bildungsberichterstattung, 2014, 2017; Hasselhorn &amp; Sallat, 2014; Nationales Bildungspanel, </a:t>
            </a:r>
            <a:br>
              <a:rPr lang="de-DE" sz="1200" dirty="0"/>
            </a:br>
            <a:r>
              <a:rPr lang="de-DE" sz="1200" dirty="0" err="1"/>
              <a:t>BiKS</a:t>
            </a:r>
            <a:r>
              <a:rPr lang="de-DE" sz="1200" dirty="0"/>
              <a:t>-Studie; Weinert &amp; Ebert, 2017; Weinert, 2020) </a:t>
            </a:r>
          </a:p>
          <a:p>
            <a:pPr marL="285750" indent="-285750">
              <a:buFont typeface="Wingdings" panose="05000000000000000000" pitchFamily="2" charset="2"/>
              <a:buChar char="Ø"/>
            </a:pPr>
            <a:endParaRPr lang="de-DE" sz="1200" dirty="0"/>
          </a:p>
          <a:p>
            <a:pPr marL="285750" indent="-285750">
              <a:buFont typeface="Wingdings" panose="05000000000000000000" pitchFamily="2" charset="2"/>
              <a:buChar char="Ø"/>
            </a:pPr>
            <a:r>
              <a:rPr lang="de-DE" sz="1800" dirty="0"/>
              <a:t>Sprache - zentrale Stellung / Funktion in Unterrichts- und Lernprozessen</a:t>
            </a:r>
            <a:br>
              <a:rPr lang="de-DE" sz="1800" dirty="0"/>
            </a:br>
            <a:r>
              <a:rPr lang="de-DE" sz="1200" dirty="0"/>
              <a:t>(Sallat &amp; Schönauer-Schneider, 2015; Schmölzer-</a:t>
            </a:r>
            <a:r>
              <a:rPr lang="de-DE" sz="1200" dirty="0" err="1"/>
              <a:t>Eibinger</a:t>
            </a:r>
            <a:r>
              <a:rPr lang="de-DE" sz="1200" dirty="0"/>
              <a:t>, 2013)</a:t>
            </a:r>
          </a:p>
          <a:p>
            <a:pPr marL="285750" indent="-285750">
              <a:buFont typeface="Wingdings" panose="05000000000000000000" pitchFamily="2" charset="2"/>
              <a:buChar char="Ø"/>
            </a:pPr>
            <a:endParaRPr lang="de-DE" sz="1200" dirty="0"/>
          </a:p>
          <a:p>
            <a:pPr marL="285750" indent="-285750">
              <a:buFont typeface="Wingdings" panose="05000000000000000000" pitchFamily="2" charset="2"/>
              <a:buChar char="Ø"/>
            </a:pPr>
            <a:r>
              <a:rPr lang="de-DE" sz="1800" dirty="0"/>
              <a:t>Sprache als „Herzstück des Unterrichts“</a:t>
            </a:r>
            <a:br>
              <a:rPr lang="de-DE" sz="1600" dirty="0"/>
            </a:br>
            <a:r>
              <a:rPr lang="de-DE" sz="1200" dirty="0"/>
              <a:t>(</a:t>
            </a:r>
            <a:r>
              <a:rPr lang="da-DK" sz="1200" dirty="0"/>
              <a:t>Becker-Mrotzek &amp; Vogt, 2009; Schindler et al. 2019)</a:t>
            </a:r>
          </a:p>
          <a:p>
            <a:pPr marL="285750" indent="-285750">
              <a:buFont typeface="Wingdings" panose="05000000000000000000" pitchFamily="2" charset="2"/>
              <a:buChar char="Ø"/>
            </a:pPr>
            <a:endParaRPr lang="da-DK" sz="1200" dirty="0"/>
          </a:p>
          <a:p>
            <a:pPr marL="285750" indent="-285750">
              <a:buFont typeface="Wingdings" panose="05000000000000000000" pitchFamily="2" charset="2"/>
              <a:buChar char="Ø"/>
            </a:pPr>
            <a:r>
              <a:rPr lang="de-DE" sz="1800" dirty="0"/>
              <a:t>Geän</a:t>
            </a:r>
            <a:r>
              <a:rPr lang="de-DE" altLang="de-DE" sz="1800" dirty="0"/>
              <a:t>d</a:t>
            </a:r>
            <a:r>
              <a:rPr lang="de-DE" sz="1800" dirty="0"/>
              <a:t>erte sprachliche Anfor</a:t>
            </a:r>
            <a:r>
              <a:rPr lang="de-DE" altLang="de-DE" sz="1800" dirty="0"/>
              <a:t>d</a:t>
            </a:r>
            <a:r>
              <a:rPr lang="de-DE" sz="1800" dirty="0"/>
              <a:t>erungen im Bil</a:t>
            </a:r>
            <a:r>
              <a:rPr lang="de-DE" altLang="de-DE" sz="1800" dirty="0"/>
              <a:t>d</a:t>
            </a:r>
            <a:r>
              <a:rPr lang="de-DE" sz="1800" dirty="0"/>
              <a:t>ungsverlauf </a:t>
            </a:r>
            <a:br>
              <a:rPr lang="de-DE" sz="1200" dirty="0"/>
            </a:br>
            <a:r>
              <a:rPr lang="de-DE" sz="1200" dirty="0"/>
              <a:t>(Sallat, 2023a; SES-Therapie-Leitlinie: AWMF 2022) </a:t>
            </a:r>
          </a:p>
          <a:p>
            <a:pPr marL="285750" indent="-285750">
              <a:buFont typeface="Wingdings" panose="05000000000000000000" pitchFamily="2" charset="2"/>
              <a:buChar char="Ø"/>
            </a:pPr>
            <a:endParaRPr lang="de-DE" sz="1200" dirty="0"/>
          </a:p>
          <a:p>
            <a:pPr marL="285750" indent="-285750">
              <a:buFont typeface="Wingdings" panose="05000000000000000000" pitchFamily="2" charset="2"/>
              <a:buChar char="Ø"/>
            </a:pPr>
            <a:endParaRPr lang="de-DE" sz="1200" dirty="0"/>
          </a:p>
          <a:p>
            <a:pPr marL="568325" lvl="1" indent="-285750">
              <a:lnSpc>
                <a:spcPct val="100000"/>
              </a:lnSpc>
              <a:buFont typeface="Arial" panose="020B0604020202020204" pitchFamily="34" charset="0"/>
              <a:buChar char="•"/>
            </a:pPr>
            <a:endParaRPr lang="de-DE" sz="1400" dirty="0"/>
          </a:p>
          <a:p>
            <a:endParaRPr lang="de-DE" sz="1400" dirty="0"/>
          </a:p>
          <a:p>
            <a:endParaRPr lang="de-DE" sz="1400" dirty="0"/>
          </a:p>
          <a:p>
            <a:pPr marL="285750" indent="-285750">
              <a:buFont typeface="Wingdings" panose="05000000000000000000" pitchFamily="2" charset="2"/>
              <a:buChar char="Ø"/>
            </a:pPr>
            <a:endParaRPr lang="de-DE" sz="1800" dirty="0"/>
          </a:p>
          <a:p>
            <a:pPr marL="285750" indent="-285750">
              <a:buFont typeface="Wingdings" panose="05000000000000000000" pitchFamily="2" charset="2"/>
              <a:buChar char="Ø"/>
            </a:pPr>
            <a:endParaRPr lang="de-DE" sz="1200" dirty="0"/>
          </a:p>
          <a:p>
            <a:pPr marL="285750" indent="-285750">
              <a:buFont typeface="Wingdings" panose="05000000000000000000" pitchFamily="2" charset="2"/>
              <a:buChar char="Ø"/>
            </a:pPr>
            <a:endParaRPr lang="de-DE" sz="1200" dirty="0"/>
          </a:p>
        </p:txBody>
      </p:sp>
      <p:sp>
        <p:nvSpPr>
          <p:cNvPr id="4" name="Fußzeilenplatzhalter 3"/>
          <p:cNvSpPr>
            <a:spLocks noGrp="1"/>
          </p:cNvSpPr>
          <p:nvPr>
            <p:ph type="ftr" sz="quarter" idx="11"/>
          </p:nvPr>
        </p:nvSpPr>
        <p:spPr/>
        <p:txBody>
          <a:bodyPr/>
          <a:lstStyle/>
          <a:p>
            <a:r>
              <a:rPr lang="de-DE">
                <a:solidFill>
                  <a:srgbClr val="000000"/>
                </a:solidFill>
              </a:rPr>
              <a:t>Stephan Sallat, 50 Jahre Liebmannschule Hösbach</a:t>
            </a:r>
          </a:p>
        </p:txBody>
      </p:sp>
    </p:spTree>
    <p:extLst>
      <p:ext uri="{BB962C8B-B14F-4D97-AF65-F5344CB8AC3E}">
        <p14:creationId xmlns:p14="http://schemas.microsoft.com/office/powerpoint/2010/main" val="1724167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6DC74-6BCA-4516-93DE-8E33B5AD149A}"/>
              </a:ext>
            </a:extLst>
          </p:cNvPr>
          <p:cNvSpPr>
            <a:spLocks noGrp="1"/>
          </p:cNvSpPr>
          <p:nvPr>
            <p:ph type="title"/>
          </p:nvPr>
        </p:nvSpPr>
        <p:spPr>
          <a:xfrm>
            <a:off x="521494" y="368184"/>
            <a:ext cx="7794922" cy="1080000"/>
          </a:xfrm>
        </p:spPr>
        <p:txBody>
          <a:bodyPr/>
          <a:lstStyle/>
          <a:p>
            <a:pPr marL="0" indent="0"/>
            <a:endParaRPr lang="de-DE" dirty="0"/>
          </a:p>
        </p:txBody>
      </p:sp>
      <p:sp>
        <p:nvSpPr>
          <p:cNvPr id="4" name="Fußzeilenplatzhalter 3">
            <a:extLst>
              <a:ext uri="{FF2B5EF4-FFF2-40B4-BE49-F238E27FC236}">
                <a16:creationId xmlns:a16="http://schemas.microsoft.com/office/drawing/2014/main" id="{C6C8477F-6DB7-483D-B14F-240D181CB522}"/>
              </a:ext>
            </a:extLst>
          </p:cNvPr>
          <p:cNvSpPr>
            <a:spLocks noGrp="1"/>
          </p:cNvSpPr>
          <p:nvPr>
            <p:ph type="ftr" sz="quarter" idx="11"/>
          </p:nvPr>
        </p:nvSpPr>
        <p:spPr/>
        <p:txBody>
          <a:bodyPr/>
          <a:lstStyle/>
          <a:p>
            <a:r>
              <a:rPr lang="sv-SE">
                <a:solidFill>
                  <a:srgbClr val="000000"/>
                </a:solidFill>
              </a:rPr>
              <a:t>Stephan Sallat, 50 Jahre Liebmannschule Hösbach</a:t>
            </a:r>
            <a:endParaRPr lang="de-DE">
              <a:solidFill>
                <a:srgbClr val="000000"/>
              </a:solidFill>
            </a:endParaRPr>
          </a:p>
        </p:txBody>
      </p:sp>
      <p:pic>
        <p:nvPicPr>
          <p:cNvPr id="6" name="Grafik 5">
            <a:extLst>
              <a:ext uri="{FF2B5EF4-FFF2-40B4-BE49-F238E27FC236}">
                <a16:creationId xmlns:a16="http://schemas.microsoft.com/office/drawing/2014/main" id="{FA6C00D6-6DBD-46F6-829C-3E8E088421E0}"/>
              </a:ext>
            </a:extLst>
          </p:cNvPr>
          <p:cNvPicPr>
            <a:picLocks noChangeAspect="1"/>
          </p:cNvPicPr>
          <p:nvPr/>
        </p:nvPicPr>
        <p:blipFill>
          <a:blip r:embed="rId2"/>
          <a:stretch>
            <a:fillRect/>
          </a:stretch>
        </p:blipFill>
        <p:spPr>
          <a:xfrm>
            <a:off x="521493" y="2132206"/>
            <a:ext cx="7277100" cy="3676650"/>
          </a:xfrm>
          <a:prstGeom prst="rect">
            <a:avLst/>
          </a:prstGeom>
        </p:spPr>
      </p:pic>
    </p:spTree>
    <p:extLst>
      <p:ext uri="{BB962C8B-B14F-4D97-AF65-F5344CB8AC3E}">
        <p14:creationId xmlns:p14="http://schemas.microsoft.com/office/powerpoint/2010/main" val="2418259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z="2800" b="1" dirty="0"/>
              <a:t>Sprachliche Anforderungen </a:t>
            </a:r>
            <a:endParaRPr lang="de-DE" dirty="0"/>
          </a:p>
        </p:txBody>
      </p:sp>
      <p:graphicFrame>
        <p:nvGraphicFramePr>
          <p:cNvPr id="4" name="Inhaltsplatzhalter 3"/>
          <p:cNvGraphicFramePr>
            <a:graphicFrameLocks noGrp="1"/>
          </p:cNvGraphicFramePr>
          <p:nvPr>
            <p:ph sz="half" idx="1"/>
          </p:nvPr>
        </p:nvGraphicFramePr>
        <p:xfrm>
          <a:off x="521493" y="1644040"/>
          <a:ext cx="7920880" cy="4823327"/>
        </p:xfrm>
        <a:graphic>
          <a:graphicData uri="http://schemas.openxmlformats.org/drawingml/2006/table">
            <a:tbl>
              <a:tblPr firstRow="1" bandRow="1">
                <a:tableStyleId>{5C22544A-7EE6-4342-B048-85BDC9FD1C3A}</a:tableStyleId>
              </a:tblPr>
              <a:tblGrid>
                <a:gridCol w="3801969">
                  <a:extLst>
                    <a:ext uri="{9D8B030D-6E8A-4147-A177-3AD203B41FA5}">
                      <a16:colId xmlns:a16="http://schemas.microsoft.com/office/drawing/2014/main" val="20000"/>
                    </a:ext>
                  </a:extLst>
                </a:gridCol>
                <a:gridCol w="4118911">
                  <a:extLst>
                    <a:ext uri="{9D8B030D-6E8A-4147-A177-3AD203B41FA5}">
                      <a16:colId xmlns:a16="http://schemas.microsoft.com/office/drawing/2014/main" val="20001"/>
                    </a:ext>
                  </a:extLst>
                </a:gridCol>
              </a:tblGrid>
              <a:tr h="737437">
                <a:tc>
                  <a:txBody>
                    <a:bodyPr/>
                    <a:lstStyle/>
                    <a:p>
                      <a:r>
                        <a:rPr lang="de-DE" sz="1800" b="1" i="1" u="none" strike="noStrike" kern="1200" baseline="0" dirty="0">
                          <a:solidFill>
                            <a:schemeClr val="lt1"/>
                          </a:solidFill>
                          <a:latin typeface="+mn-lt"/>
                          <a:ea typeface="+mn-ea"/>
                          <a:cs typeface="+mn-cs"/>
                        </a:rPr>
                        <a:t>In der Kita </a:t>
                      </a:r>
                      <a:endParaRPr lang="de-DE" sz="1800" b="0" i="0" u="none" strike="noStrike" kern="1200" baseline="0" dirty="0">
                        <a:solidFill>
                          <a:schemeClr val="lt1"/>
                        </a:solidFill>
                        <a:latin typeface="+mn-lt"/>
                        <a:ea typeface="+mn-ea"/>
                        <a:cs typeface="+mn-cs"/>
                      </a:endParaRPr>
                    </a:p>
                    <a:p>
                      <a:endParaRPr lang="de-DE" sz="900" b="0" i="0" u="none" strike="noStrike" kern="1200" baseline="0" dirty="0">
                        <a:solidFill>
                          <a:schemeClr val="lt1"/>
                        </a:solidFill>
                        <a:latin typeface="+mn-lt"/>
                        <a:ea typeface="+mn-ea"/>
                        <a:cs typeface="+mn-cs"/>
                      </a:endParaRPr>
                    </a:p>
                    <a:p>
                      <a:r>
                        <a:rPr lang="de-DE" sz="900" b="0" i="0" u="none" strike="noStrike" kern="1200" baseline="0" dirty="0">
                          <a:solidFill>
                            <a:schemeClr val="lt1"/>
                          </a:solidFill>
                          <a:latin typeface="+mn-lt"/>
                          <a:ea typeface="+mn-ea"/>
                          <a:cs typeface="+mn-cs"/>
                        </a:rPr>
                        <a:t>(SES-Therapie-Leitlinie: AWMF 2022, modifiziert nach Sallat 2022) </a:t>
                      </a:r>
                    </a:p>
                    <a:p>
                      <a:endParaRPr lang="de-DE" sz="900" dirty="0"/>
                    </a:p>
                  </a:txBody>
                  <a:tcPr marL="61456" marR="61456" marT="34290" marB="34290"/>
                </a:tc>
                <a:tc>
                  <a:txBody>
                    <a:bodyPr/>
                    <a:lstStyle/>
                    <a:p>
                      <a:r>
                        <a:rPr lang="de-DE" sz="1800" b="1" i="1" u="none" strike="noStrike" kern="1200" baseline="0" dirty="0">
                          <a:solidFill>
                            <a:schemeClr val="lt1"/>
                          </a:solidFill>
                          <a:latin typeface="+mn-lt"/>
                          <a:ea typeface="+mn-ea"/>
                          <a:cs typeface="+mn-cs"/>
                        </a:rPr>
                        <a:t>Im Unterricht </a:t>
                      </a:r>
                    </a:p>
                    <a:p>
                      <a:endParaRPr lang="de-DE" sz="900" b="0" i="0" u="none" strike="noStrike" kern="1200" baseline="0" dirty="0">
                        <a:solidFill>
                          <a:schemeClr val="lt1"/>
                        </a:solidFill>
                        <a:latin typeface="+mn-lt"/>
                        <a:ea typeface="+mn-ea"/>
                        <a:cs typeface="+mn-cs"/>
                      </a:endParaRPr>
                    </a:p>
                    <a:p>
                      <a:r>
                        <a:rPr lang="de-DE" sz="900" b="0" i="0" u="none" strike="noStrike" kern="1200" baseline="0" dirty="0">
                          <a:solidFill>
                            <a:schemeClr val="lt1"/>
                          </a:solidFill>
                          <a:latin typeface="+mn-lt"/>
                          <a:ea typeface="+mn-ea"/>
                          <a:cs typeface="+mn-cs"/>
                        </a:rPr>
                        <a:t>(SES-Therapie-Leitlinie : AWMF 2022, </a:t>
                      </a:r>
                      <a:br>
                        <a:rPr lang="de-DE" sz="900" b="0" i="0" u="none" strike="noStrike" kern="1200" baseline="0" dirty="0">
                          <a:solidFill>
                            <a:schemeClr val="lt1"/>
                          </a:solidFill>
                          <a:latin typeface="+mn-lt"/>
                          <a:ea typeface="+mn-ea"/>
                          <a:cs typeface="+mn-cs"/>
                        </a:rPr>
                      </a:br>
                      <a:r>
                        <a:rPr lang="de-DE" sz="900" b="0" i="0" u="none" strike="noStrike" kern="1200" baseline="0" dirty="0">
                          <a:solidFill>
                            <a:schemeClr val="lt1"/>
                          </a:solidFill>
                          <a:latin typeface="+mn-lt"/>
                          <a:ea typeface="+mn-ea"/>
                          <a:cs typeface="+mn-cs"/>
                        </a:rPr>
                        <a:t>modifiziert nach Sallat &amp; Schönauer-Schneider 2015) </a:t>
                      </a:r>
                      <a:endParaRPr lang="de-DE" sz="900" dirty="0"/>
                    </a:p>
                  </a:txBody>
                  <a:tcPr marL="61456" marR="61456" marT="34290" marB="34290"/>
                </a:tc>
                <a:extLst>
                  <a:ext uri="{0D108BD9-81ED-4DB2-BD59-A6C34878D82A}">
                    <a16:rowId xmlns:a16="http://schemas.microsoft.com/office/drawing/2014/main" val="10000"/>
                  </a:ext>
                </a:extLst>
              </a:tr>
              <a:tr h="4068947">
                <a:tc>
                  <a:txBody>
                    <a:bodyPr/>
                    <a:lstStyle/>
                    <a:p>
                      <a:pPr marL="285750" indent="-285750">
                        <a:spcAft>
                          <a:spcPts val="600"/>
                        </a:spcAft>
                        <a:buFont typeface="Wingdings" panose="05000000000000000000" pitchFamily="2" charset="2"/>
                        <a:buChar char="Ø"/>
                      </a:pPr>
                      <a:endParaRPr lang="de-DE" sz="1000" b="0" i="0" u="none" strike="noStrike" kern="1200" baseline="0" dirty="0">
                        <a:solidFill>
                          <a:schemeClr val="tx1"/>
                        </a:solidFill>
                        <a:latin typeface="+mn-lt"/>
                        <a:ea typeface="+mn-ea"/>
                        <a:cs typeface="+mn-cs"/>
                      </a:endParaRPr>
                    </a:p>
                    <a:p>
                      <a:pPr marL="285750" indent="-285750">
                        <a:spcAft>
                          <a:spcPts val="600"/>
                        </a:spcAft>
                        <a:buFont typeface="Wingdings" panose="05000000000000000000" pitchFamily="2" charset="2"/>
                        <a:buChar char="Ø"/>
                      </a:pPr>
                      <a:r>
                        <a:rPr lang="de-DE" sz="1100" b="0" i="0" u="none" strike="noStrike" kern="1200" baseline="0" dirty="0">
                          <a:solidFill>
                            <a:schemeClr val="tx1"/>
                          </a:solidFill>
                          <a:latin typeface="+mn-lt"/>
                          <a:ea typeface="+mn-ea"/>
                          <a:cs typeface="+mn-cs"/>
                        </a:rPr>
                        <a:t>Mündliche Kommunikation verfolgen - mit anderen Kindern, in der Gruppe, mit den Erzieher*innen </a:t>
                      </a:r>
                    </a:p>
                    <a:p>
                      <a:pPr marL="285750" indent="-285750">
                        <a:spcAft>
                          <a:spcPts val="600"/>
                        </a:spcAft>
                        <a:buFont typeface="Wingdings" panose="05000000000000000000" pitchFamily="2" charset="2"/>
                        <a:buChar char="Ø"/>
                      </a:pPr>
                      <a:r>
                        <a:rPr lang="de-DE" sz="1100" b="0" i="0" u="none" strike="noStrike" kern="1200" baseline="0" dirty="0">
                          <a:solidFill>
                            <a:schemeClr val="tx1"/>
                          </a:solidFill>
                          <a:latin typeface="+mn-lt"/>
                          <a:ea typeface="+mn-ea"/>
                          <a:cs typeface="+mn-cs"/>
                        </a:rPr>
                        <a:t>Aktive Teilnahme an mündlicher Kommunikation - eigene Redebeiträge in der 1:1-Situation, im Morgenkreis, in Gruppen- und Spielsituationen </a:t>
                      </a:r>
                    </a:p>
                    <a:p>
                      <a:pPr marL="285750" indent="-285750">
                        <a:spcAft>
                          <a:spcPts val="600"/>
                        </a:spcAft>
                        <a:buFont typeface="Wingdings" panose="05000000000000000000" pitchFamily="2" charset="2"/>
                        <a:buChar char="Ø"/>
                      </a:pPr>
                      <a:r>
                        <a:rPr lang="de-DE" sz="1100" b="0" i="0" u="none" strike="noStrike" kern="1200" baseline="0" dirty="0">
                          <a:solidFill>
                            <a:schemeClr val="tx1"/>
                          </a:solidFill>
                          <a:latin typeface="+mn-lt"/>
                          <a:ea typeface="+mn-ea"/>
                          <a:cs typeface="+mn-cs"/>
                        </a:rPr>
                        <a:t>Verstehen von verbalen Anweisungen, Erklärungen, Ermahnungen - zunehmende inhaltliche und grammatikalische Komplexität in höheren Kita-Gruppen </a:t>
                      </a:r>
                    </a:p>
                    <a:p>
                      <a:pPr marL="285750" indent="-285750">
                        <a:spcAft>
                          <a:spcPts val="600"/>
                        </a:spcAft>
                        <a:buFont typeface="Wingdings" panose="05000000000000000000" pitchFamily="2" charset="2"/>
                        <a:buChar char="Ø"/>
                      </a:pPr>
                      <a:r>
                        <a:rPr lang="de-DE" sz="1100" b="0" i="0" u="none" strike="noStrike" kern="1200" baseline="0" dirty="0">
                          <a:solidFill>
                            <a:schemeClr val="tx1"/>
                          </a:solidFill>
                          <a:latin typeface="+mn-lt"/>
                          <a:ea typeface="+mn-ea"/>
                          <a:cs typeface="+mn-cs"/>
                        </a:rPr>
                        <a:t>Erwerb neuer Wörter – themengebundener Wortschatz </a:t>
                      </a:r>
                    </a:p>
                    <a:p>
                      <a:pPr marL="285750" indent="-285750">
                        <a:spcAft>
                          <a:spcPts val="600"/>
                        </a:spcAft>
                        <a:buFont typeface="Wingdings" panose="05000000000000000000" pitchFamily="2" charset="2"/>
                        <a:buChar char="Ø"/>
                      </a:pPr>
                      <a:r>
                        <a:rPr lang="de-DE" sz="1100" b="0" i="0" u="none" strike="noStrike" kern="1200" baseline="0" dirty="0">
                          <a:solidFill>
                            <a:schemeClr val="tx1"/>
                          </a:solidFill>
                          <a:latin typeface="+mn-lt"/>
                          <a:ea typeface="+mn-ea"/>
                          <a:cs typeface="+mn-cs"/>
                        </a:rPr>
                        <a:t>Erproben und Erlernen von Gesprächsregeln </a:t>
                      </a:r>
                    </a:p>
                    <a:p>
                      <a:pPr marL="285750" indent="-285750">
                        <a:spcAft>
                          <a:spcPts val="600"/>
                        </a:spcAft>
                        <a:buFont typeface="Wingdings" panose="05000000000000000000" pitchFamily="2" charset="2"/>
                        <a:buChar char="Ø"/>
                      </a:pPr>
                      <a:r>
                        <a:rPr lang="de-DE" sz="1100" b="0" i="0" u="none" strike="noStrike" kern="1200" baseline="0" dirty="0">
                          <a:solidFill>
                            <a:schemeClr val="tx1"/>
                          </a:solidFill>
                          <a:latin typeface="+mn-lt"/>
                          <a:ea typeface="+mn-ea"/>
                          <a:cs typeface="+mn-cs"/>
                        </a:rPr>
                        <a:t>Verstehen von Geschichten und Erzählungen </a:t>
                      </a:r>
                    </a:p>
                    <a:p>
                      <a:pPr marL="285750" indent="-285750">
                        <a:spcAft>
                          <a:spcPts val="600"/>
                        </a:spcAft>
                        <a:buFont typeface="Wingdings" panose="05000000000000000000" pitchFamily="2" charset="2"/>
                        <a:buChar char="Ø"/>
                      </a:pPr>
                      <a:r>
                        <a:rPr lang="de-DE" sz="1100" b="0" i="0" u="none" strike="noStrike" kern="1200" baseline="0" dirty="0">
                          <a:solidFill>
                            <a:schemeClr val="tx1"/>
                          </a:solidFill>
                          <a:latin typeface="+mn-lt"/>
                          <a:ea typeface="+mn-ea"/>
                          <a:cs typeface="+mn-cs"/>
                        </a:rPr>
                        <a:t>Verbale Konfliktlösungen </a:t>
                      </a:r>
                    </a:p>
                    <a:p>
                      <a:pPr marL="285750" indent="-285750">
                        <a:spcAft>
                          <a:spcPts val="600"/>
                        </a:spcAft>
                        <a:buFont typeface="Wingdings" panose="05000000000000000000" pitchFamily="2" charset="2"/>
                        <a:buChar char="Ø"/>
                      </a:pPr>
                      <a:r>
                        <a:rPr lang="de-DE" sz="1100" b="0" i="0" u="none" strike="noStrike" kern="1200" baseline="0" dirty="0">
                          <a:solidFill>
                            <a:schemeClr val="tx1"/>
                          </a:solidFill>
                          <a:latin typeface="+mn-lt"/>
                          <a:ea typeface="+mn-ea"/>
                          <a:cs typeface="+mn-cs"/>
                        </a:rPr>
                        <a:t>Nacherzählen, Berichten </a:t>
                      </a:r>
                      <a:endParaRPr lang="de-DE" sz="1100" dirty="0">
                        <a:solidFill>
                          <a:schemeClr val="tx1"/>
                        </a:solidFill>
                      </a:endParaRPr>
                    </a:p>
                  </a:txBody>
                  <a:tcPr marL="61456" marR="61456" marT="34290" marB="34290"/>
                </a:tc>
                <a:tc>
                  <a:txBody>
                    <a:bodyPr/>
                    <a:lstStyle/>
                    <a:p>
                      <a:pPr marL="285750" indent="-285750">
                        <a:spcAft>
                          <a:spcPts val="600"/>
                        </a:spcAft>
                        <a:buFont typeface="Wingdings" panose="05000000000000000000" pitchFamily="2" charset="2"/>
                        <a:buChar char="Ø"/>
                      </a:pPr>
                      <a:endParaRPr lang="de-DE" sz="900" b="0" i="0" u="none" strike="noStrike" kern="1200" baseline="0" dirty="0">
                        <a:solidFill>
                          <a:schemeClr val="tx1"/>
                        </a:solidFill>
                        <a:latin typeface="+mn-lt"/>
                        <a:ea typeface="+mn-ea"/>
                        <a:cs typeface="+mn-cs"/>
                      </a:endParaRPr>
                    </a:p>
                    <a:p>
                      <a:pPr marL="285750" indent="-285750">
                        <a:spcAft>
                          <a:spcPts val="600"/>
                        </a:spcAft>
                        <a:buFont typeface="Wingdings" panose="05000000000000000000" pitchFamily="2" charset="2"/>
                        <a:buChar char="Ø"/>
                      </a:pPr>
                      <a:r>
                        <a:rPr lang="de-DE" sz="1100" b="0" i="0" u="none" strike="noStrike" kern="1200" baseline="0" dirty="0">
                          <a:solidFill>
                            <a:schemeClr val="tx1"/>
                          </a:solidFill>
                          <a:latin typeface="+mn-lt"/>
                          <a:ea typeface="+mn-ea"/>
                          <a:cs typeface="+mn-cs"/>
                        </a:rPr>
                        <a:t>Lesen und Schreiben lernen (Schriftspracherwerb) </a:t>
                      </a:r>
                    </a:p>
                    <a:p>
                      <a:pPr marL="285750" indent="-285750">
                        <a:spcAft>
                          <a:spcPts val="600"/>
                        </a:spcAft>
                        <a:buFont typeface="Wingdings" panose="05000000000000000000" pitchFamily="2" charset="2"/>
                        <a:buChar char="Ø"/>
                      </a:pPr>
                      <a:r>
                        <a:rPr lang="de-DE" sz="1100" b="0" i="0" u="none" strike="noStrike" kern="1200" baseline="0" dirty="0">
                          <a:solidFill>
                            <a:schemeClr val="tx1"/>
                          </a:solidFill>
                          <a:latin typeface="+mn-lt"/>
                          <a:ea typeface="+mn-ea"/>
                          <a:cs typeface="+mn-cs"/>
                        </a:rPr>
                        <a:t>Rechtschreiben </a:t>
                      </a:r>
                    </a:p>
                    <a:p>
                      <a:pPr marL="285750" indent="-285750">
                        <a:spcAft>
                          <a:spcPts val="600"/>
                        </a:spcAft>
                        <a:buFont typeface="Wingdings" panose="05000000000000000000" pitchFamily="2" charset="2"/>
                        <a:buChar char="Ø"/>
                      </a:pPr>
                      <a:r>
                        <a:rPr lang="de-DE" sz="1100" b="0" i="0" u="none" strike="noStrike" kern="1200" baseline="0" dirty="0">
                          <a:solidFill>
                            <a:schemeClr val="tx1"/>
                          </a:solidFill>
                          <a:latin typeface="+mn-lt"/>
                          <a:ea typeface="+mn-ea"/>
                          <a:cs typeface="+mn-cs"/>
                        </a:rPr>
                        <a:t>Vorlesen </a:t>
                      </a:r>
                    </a:p>
                    <a:p>
                      <a:pPr marL="285750" indent="-285750">
                        <a:spcAft>
                          <a:spcPts val="600"/>
                        </a:spcAft>
                        <a:buFont typeface="Wingdings" panose="05000000000000000000" pitchFamily="2" charset="2"/>
                        <a:buChar char="Ø"/>
                      </a:pPr>
                      <a:r>
                        <a:rPr lang="de-DE" sz="1100" b="0" i="0" u="none" strike="noStrike" kern="1200" baseline="0" dirty="0">
                          <a:solidFill>
                            <a:schemeClr val="tx1"/>
                          </a:solidFill>
                          <a:latin typeface="+mn-lt"/>
                          <a:ea typeface="+mn-ea"/>
                          <a:cs typeface="+mn-cs"/>
                        </a:rPr>
                        <a:t>Mündliche Kommunikation verfolgen - Unterrichtsgespräch, Gruppen- und Partnerarbeit, Diskussion </a:t>
                      </a:r>
                    </a:p>
                    <a:p>
                      <a:pPr marL="285750" indent="-285750">
                        <a:spcAft>
                          <a:spcPts val="600"/>
                        </a:spcAft>
                        <a:buFont typeface="Wingdings" panose="05000000000000000000" pitchFamily="2" charset="2"/>
                        <a:buChar char="Ø"/>
                      </a:pPr>
                      <a:r>
                        <a:rPr lang="de-DE" sz="1100" b="0" i="0" u="none" strike="noStrike" kern="1200" baseline="0" dirty="0">
                          <a:solidFill>
                            <a:schemeClr val="tx1"/>
                          </a:solidFill>
                          <a:latin typeface="+mn-lt"/>
                          <a:ea typeface="+mn-ea"/>
                          <a:cs typeface="+mn-cs"/>
                        </a:rPr>
                        <a:t>Aktive Teilnahme an mündlicher Kommunikation - eigene Redebeiträge im Unterrichtsgespräch, in der Gruppen- und Partnerarbeit, in Diskussion </a:t>
                      </a:r>
                    </a:p>
                    <a:p>
                      <a:pPr marL="285750" indent="-285750">
                        <a:spcAft>
                          <a:spcPts val="600"/>
                        </a:spcAft>
                        <a:buFont typeface="Wingdings" panose="05000000000000000000" pitchFamily="2" charset="2"/>
                        <a:buChar char="Ø"/>
                      </a:pPr>
                      <a:r>
                        <a:rPr lang="de-DE" sz="1100" b="0" i="0" u="none" strike="noStrike" kern="1200" baseline="0" dirty="0">
                          <a:solidFill>
                            <a:schemeClr val="tx1"/>
                          </a:solidFill>
                          <a:latin typeface="+mn-lt"/>
                          <a:ea typeface="+mn-ea"/>
                          <a:cs typeface="+mn-cs"/>
                        </a:rPr>
                        <a:t>Verstehen von verbalen Anweisungen und Aufgabenstellungen - zunehmende inhaltliche und grammatikalische Komplexität </a:t>
                      </a:r>
                    </a:p>
                    <a:p>
                      <a:pPr marL="285750" indent="-285750">
                        <a:spcAft>
                          <a:spcPts val="600"/>
                        </a:spcAft>
                        <a:buFont typeface="Wingdings" panose="05000000000000000000" pitchFamily="2" charset="2"/>
                        <a:buChar char="Ø"/>
                      </a:pPr>
                      <a:r>
                        <a:rPr lang="de-DE" sz="1100" b="0" i="0" u="none" strike="noStrike" kern="1200" baseline="0" dirty="0">
                          <a:solidFill>
                            <a:schemeClr val="tx1"/>
                          </a:solidFill>
                          <a:latin typeface="+mn-lt"/>
                          <a:ea typeface="+mn-ea"/>
                          <a:cs typeface="+mn-cs"/>
                        </a:rPr>
                        <a:t>Verstehen von Texten - zunehmende inhaltliche und grammatikalische Komplexität </a:t>
                      </a:r>
                    </a:p>
                    <a:p>
                      <a:pPr marL="285750" indent="-285750">
                        <a:spcAft>
                          <a:spcPts val="600"/>
                        </a:spcAft>
                        <a:buFont typeface="Wingdings" panose="05000000000000000000" pitchFamily="2" charset="2"/>
                        <a:buChar char="Ø"/>
                      </a:pPr>
                      <a:r>
                        <a:rPr lang="de-DE" sz="1100" b="0" i="0" u="none" strike="noStrike" kern="1200" baseline="0" dirty="0">
                          <a:solidFill>
                            <a:schemeClr val="tx1"/>
                          </a:solidFill>
                          <a:latin typeface="+mn-lt"/>
                          <a:ea typeface="+mn-ea"/>
                          <a:cs typeface="+mn-cs"/>
                        </a:rPr>
                        <a:t>Erwerb und Verwendung neuer Begriffe, Fachwortschatz </a:t>
                      </a:r>
                    </a:p>
                    <a:p>
                      <a:pPr marL="285750" indent="-285750">
                        <a:spcAft>
                          <a:spcPts val="600"/>
                        </a:spcAft>
                        <a:buFont typeface="Wingdings" panose="05000000000000000000" pitchFamily="2" charset="2"/>
                        <a:buChar char="Ø"/>
                      </a:pPr>
                      <a:r>
                        <a:rPr lang="de-DE" sz="1100" b="0" i="0" u="none" strike="noStrike" kern="1200" baseline="0" dirty="0">
                          <a:solidFill>
                            <a:schemeClr val="tx1"/>
                          </a:solidFill>
                          <a:latin typeface="+mn-lt"/>
                          <a:ea typeface="+mn-ea"/>
                          <a:cs typeface="+mn-cs"/>
                        </a:rPr>
                        <a:t>Versprachlichen und Verschriftlichen von Sachverhalten </a:t>
                      </a:r>
                    </a:p>
                    <a:p>
                      <a:pPr marL="285750" indent="-285750">
                        <a:spcAft>
                          <a:spcPts val="600"/>
                        </a:spcAft>
                        <a:buFont typeface="Wingdings" panose="05000000000000000000" pitchFamily="2" charset="2"/>
                        <a:buChar char="Ø"/>
                      </a:pPr>
                      <a:r>
                        <a:rPr lang="de-DE" sz="1100" b="0" i="0" u="none" strike="noStrike" kern="1200" baseline="0" dirty="0">
                          <a:solidFill>
                            <a:schemeClr val="tx1"/>
                          </a:solidFill>
                          <a:latin typeface="+mn-lt"/>
                          <a:ea typeface="+mn-ea"/>
                          <a:cs typeface="+mn-cs"/>
                        </a:rPr>
                        <a:t>Nacherzählen und zusammenfassen (Narration) </a:t>
                      </a:r>
                    </a:p>
                    <a:p>
                      <a:pPr marL="285750" indent="-285750">
                        <a:spcAft>
                          <a:spcPts val="600"/>
                        </a:spcAft>
                        <a:buFont typeface="Wingdings" panose="05000000000000000000" pitchFamily="2" charset="2"/>
                        <a:buChar char="Ø"/>
                      </a:pPr>
                      <a:r>
                        <a:rPr lang="de-DE" sz="1100" b="0" i="0" u="none" strike="noStrike" kern="1200" baseline="0" dirty="0">
                          <a:solidFill>
                            <a:schemeClr val="tx1"/>
                          </a:solidFill>
                          <a:latin typeface="+mn-lt"/>
                          <a:ea typeface="+mn-ea"/>
                          <a:cs typeface="+mn-cs"/>
                        </a:rPr>
                        <a:t>Bildungssprache – Lernen und Anwenden inhaltsbezogener Konnektoren und Operatoren wie argumentieren, diskutieren, reflektieren </a:t>
                      </a:r>
                    </a:p>
                  </a:txBody>
                  <a:tcPr marL="61456" marR="61456" marT="34290" marB="34290"/>
                </a:tc>
                <a:extLst>
                  <a:ext uri="{0D108BD9-81ED-4DB2-BD59-A6C34878D82A}">
                    <a16:rowId xmlns:a16="http://schemas.microsoft.com/office/drawing/2014/main" val="10001"/>
                  </a:ext>
                </a:extLst>
              </a:tr>
            </a:tbl>
          </a:graphicData>
        </a:graphic>
      </p:graphicFrame>
      <p:sp>
        <p:nvSpPr>
          <p:cNvPr id="2" name="Fußzeilenplatzhalter 1"/>
          <p:cNvSpPr>
            <a:spLocks noGrp="1"/>
          </p:cNvSpPr>
          <p:nvPr>
            <p:ph type="ftr" sz="quarter" idx="11"/>
          </p:nvPr>
        </p:nvSpPr>
        <p:spPr/>
        <p:txBody>
          <a:bodyPr/>
          <a:lstStyle/>
          <a:p>
            <a:r>
              <a:rPr lang="de-DE"/>
              <a:t>Stephan Sallat, 50 Jahre Liebmannschule Hösbach</a:t>
            </a:r>
          </a:p>
        </p:txBody>
      </p:sp>
    </p:spTree>
    <p:extLst>
      <p:ext uri="{BB962C8B-B14F-4D97-AF65-F5344CB8AC3E}">
        <p14:creationId xmlns:p14="http://schemas.microsoft.com/office/powerpoint/2010/main" val="299041556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494" y="368184"/>
            <a:ext cx="8298978" cy="1080000"/>
          </a:xfrm>
        </p:spPr>
        <p:txBody>
          <a:bodyPr/>
          <a:lstStyle/>
          <a:p>
            <a:pPr eaLnBrk="0" hangingPunct="0"/>
            <a:r>
              <a:rPr lang="de-DE" sz="2800" b="1" dirty="0">
                <a:ea typeface="ＭＳ Ｐゴシック" panose="020B0600070205080204" pitchFamily="34" charset="-128"/>
              </a:rPr>
              <a:t>Kontextorientierung zur Berücksichtigung von Kommunikationsbarrieren in Lehr-Lernsettings</a:t>
            </a:r>
            <a:endParaRPr lang="de-DE" sz="2400" dirty="0"/>
          </a:p>
        </p:txBody>
      </p:sp>
      <p:sp>
        <p:nvSpPr>
          <p:cNvPr id="3" name="Inhaltsplatzhalter 2"/>
          <p:cNvSpPr>
            <a:spLocks noGrp="1"/>
          </p:cNvSpPr>
          <p:nvPr>
            <p:ph sz="half" idx="1"/>
          </p:nvPr>
        </p:nvSpPr>
        <p:spPr/>
        <p:txBody>
          <a:bodyPr/>
          <a:lstStyle/>
          <a:p>
            <a:endParaRPr lang="de-DE" dirty="0"/>
          </a:p>
        </p:txBody>
      </p:sp>
      <p:sp>
        <p:nvSpPr>
          <p:cNvPr id="4" name="Fußzeilenplatzhalter 3"/>
          <p:cNvSpPr>
            <a:spLocks noGrp="1"/>
          </p:cNvSpPr>
          <p:nvPr>
            <p:ph type="ftr" sz="quarter" idx="11"/>
          </p:nvPr>
        </p:nvSpPr>
        <p:spPr/>
        <p:txBody>
          <a:bodyPr/>
          <a:lstStyle/>
          <a:p>
            <a:r>
              <a:rPr lang="de-DE">
                <a:solidFill>
                  <a:srgbClr val="000000"/>
                </a:solidFill>
              </a:rPr>
              <a:t>Stephan Sallat, 50 Jahre Liebmannschule Hösbach</a:t>
            </a:r>
          </a:p>
        </p:txBody>
      </p:sp>
      <p:pic>
        <p:nvPicPr>
          <p:cNvPr id="5" name="Grafik 4"/>
          <p:cNvPicPr>
            <a:picLocks noChangeAspect="1"/>
          </p:cNvPicPr>
          <p:nvPr/>
        </p:nvPicPr>
        <p:blipFill>
          <a:blip r:embed="rId2"/>
          <a:stretch>
            <a:fillRect/>
          </a:stretch>
        </p:blipFill>
        <p:spPr>
          <a:xfrm>
            <a:off x="230511" y="1772816"/>
            <a:ext cx="8682980" cy="4266046"/>
          </a:xfrm>
          <a:prstGeom prst="rect">
            <a:avLst/>
          </a:prstGeom>
          <a:solidFill>
            <a:schemeClr val="bg1"/>
          </a:solidFill>
          <a:ln>
            <a:solidFill>
              <a:schemeClr val="bg1">
                <a:lumMod val="50000"/>
              </a:schemeClr>
            </a:solidFill>
          </a:ln>
        </p:spPr>
      </p:pic>
      <p:sp>
        <p:nvSpPr>
          <p:cNvPr id="7" name="Textfeld 6">
            <a:extLst>
              <a:ext uri="{FF2B5EF4-FFF2-40B4-BE49-F238E27FC236}">
                <a16:creationId xmlns:a16="http://schemas.microsoft.com/office/drawing/2014/main" id="{0234DAB8-8F0B-49FA-A577-C40EECF88108}"/>
              </a:ext>
            </a:extLst>
          </p:cNvPr>
          <p:cNvSpPr txBox="1"/>
          <p:nvPr/>
        </p:nvSpPr>
        <p:spPr>
          <a:xfrm>
            <a:off x="7164091" y="6004934"/>
            <a:ext cx="1458416" cy="430887"/>
          </a:xfrm>
          <a:prstGeom prst="rect">
            <a:avLst/>
          </a:prstGeom>
          <a:noFill/>
        </p:spPr>
        <p:txBody>
          <a:bodyPr wrap="square">
            <a:spAutoFit/>
          </a:bodyPr>
          <a:lstStyle/>
          <a:p>
            <a:pPr algn="ctr"/>
            <a:br>
              <a:rPr lang="de-DE" sz="800" dirty="0">
                <a:latin typeface="+mn-lt"/>
                <a:ea typeface="ＭＳ Ｐゴシック" panose="020B0600070205080204" pitchFamily="34" charset="-128"/>
              </a:rPr>
            </a:br>
            <a:r>
              <a:rPr lang="de-DE" sz="1400" dirty="0">
                <a:latin typeface="+mn-lt"/>
                <a:ea typeface="ＭＳ Ｐゴシック" panose="020B0600070205080204" pitchFamily="34" charset="-128"/>
              </a:rPr>
              <a:t>Sallat 2023a, S.95</a:t>
            </a:r>
            <a:endParaRPr lang="de-DE" dirty="0">
              <a:latin typeface="+mn-lt"/>
            </a:endParaRPr>
          </a:p>
        </p:txBody>
      </p:sp>
      <p:pic>
        <p:nvPicPr>
          <p:cNvPr id="8" name="Grafik 7">
            <a:extLst>
              <a:ext uri="{FF2B5EF4-FFF2-40B4-BE49-F238E27FC236}">
                <a16:creationId xmlns:a16="http://schemas.microsoft.com/office/drawing/2014/main" id="{8FD9F4E1-BA87-45A6-A20A-7F7E78A243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4797152"/>
            <a:ext cx="442051" cy="571224"/>
          </a:xfrm>
          <a:prstGeom prst="rect">
            <a:avLst/>
          </a:prstGeom>
        </p:spPr>
      </p:pic>
      <p:pic>
        <p:nvPicPr>
          <p:cNvPr id="9" name="Grafik 8">
            <a:extLst>
              <a:ext uri="{FF2B5EF4-FFF2-40B4-BE49-F238E27FC236}">
                <a16:creationId xmlns:a16="http://schemas.microsoft.com/office/drawing/2014/main" id="{072EB769-14C9-4EE2-BBF9-507BBC1F44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9308" y="4797152"/>
            <a:ext cx="391164" cy="571224"/>
          </a:xfrm>
          <a:prstGeom prst="rect">
            <a:avLst/>
          </a:prstGeom>
        </p:spPr>
      </p:pic>
    </p:spTree>
    <p:extLst>
      <p:ext uri="{BB962C8B-B14F-4D97-AF65-F5344CB8AC3E}">
        <p14:creationId xmlns:p14="http://schemas.microsoft.com/office/powerpoint/2010/main" val="714431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b="1" dirty="0"/>
              <a:t>Gliederung</a:t>
            </a:r>
          </a:p>
        </p:txBody>
      </p:sp>
      <p:sp>
        <p:nvSpPr>
          <p:cNvPr id="3" name="Inhaltsplatzhalter 2"/>
          <p:cNvSpPr>
            <a:spLocks noGrp="1"/>
          </p:cNvSpPr>
          <p:nvPr>
            <p:ph sz="half" idx="1"/>
          </p:nvPr>
        </p:nvSpPr>
        <p:spPr/>
        <p:txBody>
          <a:bodyPr/>
          <a:lstStyle/>
          <a:p>
            <a:pPr marL="285750" indent="-285750">
              <a:buFont typeface="Arial" panose="020B0604020202020204" pitchFamily="34" charset="0"/>
              <a:buChar char="•"/>
            </a:pPr>
            <a:r>
              <a:rPr lang="de-DE" sz="1600" dirty="0"/>
              <a:t>Statistik</a:t>
            </a:r>
          </a:p>
          <a:p>
            <a:pPr marL="285750" indent="-285750">
              <a:buFont typeface="Arial" panose="020B0604020202020204" pitchFamily="34" charset="0"/>
              <a:buChar char="•"/>
            </a:pPr>
            <a:endParaRPr lang="de-DE" sz="1600" b="1" dirty="0"/>
          </a:p>
          <a:p>
            <a:pPr marL="285750" indent="-285750">
              <a:buFont typeface="Arial" panose="020B0604020202020204" pitchFamily="34" charset="0"/>
              <a:buChar char="•"/>
            </a:pPr>
            <a:r>
              <a:rPr lang="de-DE" sz="1600" dirty="0"/>
              <a:t>Sonderpädagogischer Förderbedarf im Bereich Sprache und Kommunikation </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dirty="0"/>
              <a:t>Sprachliche Anforderungen in Kita und Schule</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b="1" dirty="0"/>
              <a:t>Alltags- und unterrichtsintegrierte Intervention und Prävention</a:t>
            </a:r>
          </a:p>
          <a:p>
            <a:pPr marL="285750" indent="-285750">
              <a:buFont typeface="Arial" panose="020B0604020202020204" pitchFamily="34" charset="0"/>
              <a:buChar char="•"/>
            </a:pPr>
            <a:endParaRPr lang="de-DE" sz="1600" dirty="0"/>
          </a:p>
          <a:p>
            <a:pPr>
              <a:buFont typeface="Arial" panose="020B0604020202020204" pitchFamily="34" charset="0"/>
              <a:buChar char="•"/>
            </a:pPr>
            <a:r>
              <a:rPr lang="de-DE" sz="1600" dirty="0"/>
              <a:t>Interdisziplinäre Herausforderungen </a:t>
            </a:r>
          </a:p>
          <a:p>
            <a:pPr marL="0" indent="0">
              <a:buNone/>
            </a:pPr>
            <a:endParaRPr lang="de-DE" sz="1600" dirty="0"/>
          </a:p>
          <a:p>
            <a:pPr marL="285750" indent="-285750">
              <a:buFont typeface="Arial" panose="020B0604020202020204" pitchFamily="34" charset="0"/>
              <a:buChar char="•"/>
            </a:pPr>
            <a:r>
              <a:rPr lang="de-DE" sz="1600" dirty="0"/>
              <a:t>Zusammenfassung </a:t>
            </a:r>
          </a:p>
          <a:p>
            <a:endParaRPr lang="de-DE" sz="1600" dirty="0"/>
          </a:p>
          <a:p>
            <a:endParaRPr lang="de-DE" dirty="0"/>
          </a:p>
        </p:txBody>
      </p:sp>
      <p:sp>
        <p:nvSpPr>
          <p:cNvPr id="4" name="Fußzeilenplatzhalter 3"/>
          <p:cNvSpPr>
            <a:spLocks noGrp="1"/>
          </p:cNvSpPr>
          <p:nvPr>
            <p:ph type="ftr" sz="quarter" idx="11"/>
          </p:nvPr>
        </p:nvSpPr>
        <p:spPr/>
        <p:txBody>
          <a:bodyPr/>
          <a:lstStyle/>
          <a:p>
            <a:r>
              <a:rPr lang="de-DE">
                <a:solidFill>
                  <a:srgbClr val="000000"/>
                </a:solidFill>
              </a:rPr>
              <a:t>Stephan Sallat, 50 Jahre Liebmannschule Hösbach</a:t>
            </a:r>
          </a:p>
        </p:txBody>
      </p:sp>
    </p:spTree>
    <p:extLst>
      <p:ext uri="{BB962C8B-B14F-4D97-AF65-F5344CB8AC3E}">
        <p14:creationId xmlns:p14="http://schemas.microsoft.com/office/powerpoint/2010/main" val="1135687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494" y="368184"/>
            <a:ext cx="7722914" cy="1080000"/>
          </a:xfrm>
        </p:spPr>
        <p:txBody>
          <a:bodyPr>
            <a:normAutofit/>
          </a:bodyPr>
          <a:lstStyle/>
          <a:p>
            <a:r>
              <a:rPr lang="de-DE" sz="2800" b="1" dirty="0"/>
              <a:t>Teilhabebezogene Ausrichtung von sprachlichen Präventionsmaßnahmen </a:t>
            </a:r>
            <a:r>
              <a:rPr lang="de-DE" sz="1400" dirty="0"/>
              <a:t>(Sallat 2023b, S.172)</a:t>
            </a:r>
            <a:endParaRPr lang="de-DE" sz="2800" dirty="0"/>
          </a:p>
        </p:txBody>
      </p:sp>
      <p:sp>
        <p:nvSpPr>
          <p:cNvPr id="6" name="Inhaltsplatzhalter 5"/>
          <p:cNvSpPr>
            <a:spLocks noGrp="1"/>
          </p:cNvSpPr>
          <p:nvPr>
            <p:ph sz="half" idx="1"/>
          </p:nvPr>
        </p:nvSpPr>
        <p:spPr/>
        <p:txBody>
          <a:bodyPr/>
          <a:lstStyle/>
          <a:p>
            <a:endParaRPr lang="de-DE"/>
          </a:p>
        </p:txBody>
      </p:sp>
      <p:pic>
        <p:nvPicPr>
          <p:cNvPr id="27" name="Grafik 26"/>
          <p:cNvPicPr>
            <a:picLocks noChangeAspect="1"/>
          </p:cNvPicPr>
          <p:nvPr/>
        </p:nvPicPr>
        <p:blipFill>
          <a:blip r:embed="rId2"/>
          <a:stretch>
            <a:fillRect/>
          </a:stretch>
        </p:blipFill>
        <p:spPr>
          <a:xfrm>
            <a:off x="521493" y="2060848"/>
            <a:ext cx="8110426" cy="3672408"/>
          </a:xfrm>
          <a:prstGeom prst="rect">
            <a:avLst/>
          </a:prstGeom>
          <a:solidFill>
            <a:schemeClr val="bg1"/>
          </a:solidFill>
          <a:ln>
            <a:solidFill>
              <a:schemeClr val="bg1">
                <a:lumMod val="75000"/>
              </a:schemeClr>
            </a:solidFill>
          </a:ln>
        </p:spPr>
      </p:pic>
      <p:sp>
        <p:nvSpPr>
          <p:cNvPr id="3" name="Fußzeilenplatzhalter 2">
            <a:extLst>
              <a:ext uri="{FF2B5EF4-FFF2-40B4-BE49-F238E27FC236}">
                <a16:creationId xmlns:a16="http://schemas.microsoft.com/office/drawing/2014/main" id="{E28326B8-9235-46CA-AD12-838E42F4AC37}"/>
              </a:ext>
            </a:extLst>
          </p:cNvPr>
          <p:cNvSpPr>
            <a:spLocks noGrp="1"/>
          </p:cNvSpPr>
          <p:nvPr>
            <p:ph type="ftr" sz="quarter" idx="11"/>
          </p:nvPr>
        </p:nvSpPr>
        <p:spPr/>
        <p:txBody>
          <a:bodyPr/>
          <a:lstStyle/>
          <a:p>
            <a:r>
              <a:rPr lang="de-DE">
                <a:solidFill>
                  <a:srgbClr val="000000"/>
                </a:solidFill>
              </a:rPr>
              <a:t>Stephan Sallat, 50 Jahre Liebmannschule Hösbach</a:t>
            </a:r>
          </a:p>
        </p:txBody>
      </p:sp>
    </p:spTree>
    <p:extLst>
      <p:ext uri="{BB962C8B-B14F-4D97-AF65-F5344CB8AC3E}">
        <p14:creationId xmlns:p14="http://schemas.microsoft.com/office/powerpoint/2010/main" val="880469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494" y="368184"/>
            <a:ext cx="7722914" cy="1080000"/>
          </a:xfrm>
        </p:spPr>
        <p:txBody>
          <a:bodyPr>
            <a:normAutofit/>
          </a:bodyPr>
          <a:lstStyle/>
          <a:p>
            <a:r>
              <a:rPr lang="de-DE" sz="2800" b="1" dirty="0"/>
              <a:t>Teilhabebezogene Ausrichtung von sprachlichen Präventionsmaßnahmen </a:t>
            </a:r>
            <a:r>
              <a:rPr lang="de-DE" sz="1400" dirty="0"/>
              <a:t>(Sallat 2023b, S.172)</a:t>
            </a:r>
            <a:endParaRPr lang="de-DE" sz="2800" dirty="0"/>
          </a:p>
        </p:txBody>
      </p:sp>
      <p:sp>
        <p:nvSpPr>
          <p:cNvPr id="6" name="Inhaltsplatzhalter 5"/>
          <p:cNvSpPr>
            <a:spLocks noGrp="1"/>
          </p:cNvSpPr>
          <p:nvPr>
            <p:ph sz="half" idx="1"/>
          </p:nvPr>
        </p:nvSpPr>
        <p:spPr/>
        <p:txBody>
          <a:bodyPr/>
          <a:lstStyle/>
          <a:p>
            <a:endParaRPr lang="de-DE" dirty="0"/>
          </a:p>
        </p:txBody>
      </p:sp>
      <p:pic>
        <p:nvPicPr>
          <p:cNvPr id="27" name="Grafik 26"/>
          <p:cNvPicPr>
            <a:picLocks noChangeAspect="1"/>
          </p:cNvPicPr>
          <p:nvPr/>
        </p:nvPicPr>
        <p:blipFill>
          <a:blip r:embed="rId2"/>
          <a:stretch>
            <a:fillRect/>
          </a:stretch>
        </p:blipFill>
        <p:spPr>
          <a:xfrm>
            <a:off x="521493" y="2060848"/>
            <a:ext cx="8110426" cy="3672408"/>
          </a:xfrm>
          <a:prstGeom prst="rect">
            <a:avLst/>
          </a:prstGeom>
          <a:solidFill>
            <a:schemeClr val="bg1"/>
          </a:solidFill>
          <a:ln>
            <a:solidFill>
              <a:schemeClr val="bg1">
                <a:lumMod val="75000"/>
              </a:schemeClr>
            </a:solidFill>
          </a:ln>
        </p:spPr>
      </p:pic>
      <p:sp>
        <p:nvSpPr>
          <p:cNvPr id="3" name="Fußzeilenplatzhalter 2">
            <a:extLst>
              <a:ext uri="{FF2B5EF4-FFF2-40B4-BE49-F238E27FC236}">
                <a16:creationId xmlns:a16="http://schemas.microsoft.com/office/drawing/2014/main" id="{E28326B8-9235-46CA-AD12-838E42F4AC37}"/>
              </a:ext>
            </a:extLst>
          </p:cNvPr>
          <p:cNvSpPr>
            <a:spLocks noGrp="1"/>
          </p:cNvSpPr>
          <p:nvPr>
            <p:ph type="ftr" sz="quarter" idx="11"/>
          </p:nvPr>
        </p:nvSpPr>
        <p:spPr/>
        <p:txBody>
          <a:bodyPr/>
          <a:lstStyle/>
          <a:p>
            <a:r>
              <a:rPr lang="de-DE">
                <a:solidFill>
                  <a:srgbClr val="000000"/>
                </a:solidFill>
              </a:rPr>
              <a:t>Stephan Sallat, 50 Jahre Liebmannschule Hösbach</a:t>
            </a:r>
          </a:p>
        </p:txBody>
      </p:sp>
      <p:sp>
        <p:nvSpPr>
          <p:cNvPr id="4" name="Ellipse 3">
            <a:extLst>
              <a:ext uri="{FF2B5EF4-FFF2-40B4-BE49-F238E27FC236}">
                <a16:creationId xmlns:a16="http://schemas.microsoft.com/office/drawing/2014/main" id="{5D338782-319F-4032-BAC0-DFECC94ABE5A}"/>
              </a:ext>
            </a:extLst>
          </p:cNvPr>
          <p:cNvSpPr/>
          <p:nvPr/>
        </p:nvSpPr>
        <p:spPr>
          <a:xfrm>
            <a:off x="408993" y="1917052"/>
            <a:ext cx="3960000" cy="3960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03732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494" y="368184"/>
            <a:ext cx="7722914" cy="1080000"/>
          </a:xfrm>
        </p:spPr>
        <p:txBody>
          <a:bodyPr>
            <a:normAutofit/>
          </a:bodyPr>
          <a:lstStyle/>
          <a:p>
            <a:r>
              <a:rPr lang="de-DE" sz="2800" b="1" dirty="0"/>
              <a:t>Teilhabebezogene Ausrichtung von sprachlichen Präventionsmaßnahmen </a:t>
            </a:r>
            <a:r>
              <a:rPr lang="de-DE" sz="1400" dirty="0"/>
              <a:t>(Sallat 2023b, S.172)</a:t>
            </a:r>
            <a:endParaRPr lang="de-DE" sz="2800" dirty="0"/>
          </a:p>
        </p:txBody>
      </p:sp>
      <p:sp>
        <p:nvSpPr>
          <p:cNvPr id="6" name="Inhaltsplatzhalter 5"/>
          <p:cNvSpPr>
            <a:spLocks noGrp="1"/>
          </p:cNvSpPr>
          <p:nvPr>
            <p:ph sz="half" idx="1"/>
          </p:nvPr>
        </p:nvSpPr>
        <p:spPr/>
        <p:txBody>
          <a:bodyPr/>
          <a:lstStyle/>
          <a:p>
            <a:endParaRPr lang="de-DE"/>
          </a:p>
        </p:txBody>
      </p:sp>
      <p:pic>
        <p:nvPicPr>
          <p:cNvPr id="27" name="Grafik 26"/>
          <p:cNvPicPr>
            <a:picLocks noChangeAspect="1"/>
          </p:cNvPicPr>
          <p:nvPr/>
        </p:nvPicPr>
        <p:blipFill>
          <a:blip r:embed="rId2"/>
          <a:stretch>
            <a:fillRect/>
          </a:stretch>
        </p:blipFill>
        <p:spPr>
          <a:xfrm>
            <a:off x="521493" y="2060848"/>
            <a:ext cx="8110426" cy="3672408"/>
          </a:xfrm>
          <a:prstGeom prst="rect">
            <a:avLst/>
          </a:prstGeom>
          <a:solidFill>
            <a:schemeClr val="bg1"/>
          </a:solidFill>
          <a:ln>
            <a:solidFill>
              <a:schemeClr val="bg1">
                <a:lumMod val="75000"/>
              </a:schemeClr>
            </a:solidFill>
          </a:ln>
        </p:spPr>
      </p:pic>
      <p:sp>
        <p:nvSpPr>
          <p:cNvPr id="3" name="Fußzeilenplatzhalter 2">
            <a:extLst>
              <a:ext uri="{FF2B5EF4-FFF2-40B4-BE49-F238E27FC236}">
                <a16:creationId xmlns:a16="http://schemas.microsoft.com/office/drawing/2014/main" id="{E28326B8-9235-46CA-AD12-838E42F4AC37}"/>
              </a:ext>
            </a:extLst>
          </p:cNvPr>
          <p:cNvSpPr>
            <a:spLocks noGrp="1"/>
          </p:cNvSpPr>
          <p:nvPr>
            <p:ph type="ftr" sz="quarter" idx="11"/>
          </p:nvPr>
        </p:nvSpPr>
        <p:spPr/>
        <p:txBody>
          <a:bodyPr/>
          <a:lstStyle/>
          <a:p>
            <a:r>
              <a:rPr lang="de-DE">
                <a:solidFill>
                  <a:srgbClr val="000000"/>
                </a:solidFill>
              </a:rPr>
              <a:t>Stephan Sallat, 50 Jahre Liebmannschule Hösbach</a:t>
            </a:r>
          </a:p>
        </p:txBody>
      </p:sp>
      <p:sp>
        <p:nvSpPr>
          <p:cNvPr id="7" name="Ellipse 6">
            <a:extLst>
              <a:ext uri="{FF2B5EF4-FFF2-40B4-BE49-F238E27FC236}">
                <a16:creationId xmlns:a16="http://schemas.microsoft.com/office/drawing/2014/main" id="{8A40E6D6-9F2B-4E60-A2FC-97F5C24A7AB9}"/>
              </a:ext>
            </a:extLst>
          </p:cNvPr>
          <p:cNvSpPr/>
          <p:nvPr/>
        </p:nvSpPr>
        <p:spPr>
          <a:xfrm>
            <a:off x="4833744" y="1917052"/>
            <a:ext cx="3960000" cy="3960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88436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b="1" dirty="0"/>
              <a:t>Kontextorientierung </a:t>
            </a:r>
            <a:r>
              <a:rPr lang="de-DE" sz="1400" dirty="0"/>
              <a:t>(Sallat, 2022, 2023a; AWMF 2022)</a:t>
            </a:r>
            <a:endParaRPr lang="de-DE" sz="2000" dirty="0"/>
          </a:p>
        </p:txBody>
      </p:sp>
      <p:sp>
        <p:nvSpPr>
          <p:cNvPr id="3" name="Inhaltsplatzhalter 2"/>
          <p:cNvSpPr>
            <a:spLocks noGrp="1"/>
          </p:cNvSpPr>
          <p:nvPr>
            <p:ph sz="half" idx="1"/>
          </p:nvPr>
        </p:nvSpPr>
        <p:spPr>
          <a:xfrm>
            <a:off x="521492" y="1629700"/>
            <a:ext cx="8082955" cy="4860000"/>
          </a:xfrm>
        </p:spPr>
        <p:txBody>
          <a:bodyPr/>
          <a:lstStyle/>
          <a:p>
            <a:pPr marL="0" indent="0">
              <a:spcBef>
                <a:spcPts val="0"/>
              </a:spcBef>
              <a:spcAft>
                <a:spcPts val="1200"/>
              </a:spcAft>
              <a:buNone/>
            </a:pPr>
            <a:r>
              <a:rPr lang="de-DE" sz="1400" b="1" dirty="0"/>
              <a:t>Medialer Kontext: </a:t>
            </a:r>
            <a:r>
              <a:rPr lang="de-DE" sz="1400" i="1" dirty="0"/>
              <a:t>Arbeitsblätter, Bücher, Lexika, Tafel, Fernseher, Computer, Schaubilder, Plakate, Audio </a:t>
            </a:r>
          </a:p>
          <a:p>
            <a:pPr marL="0" indent="0">
              <a:spcBef>
                <a:spcPts val="0"/>
              </a:spcBef>
              <a:spcAft>
                <a:spcPts val="1200"/>
              </a:spcAft>
              <a:buNone/>
            </a:pPr>
            <a:r>
              <a:rPr lang="de-DE" sz="1400" b="1" dirty="0"/>
              <a:t>Kognitiver Kontext: </a:t>
            </a:r>
            <a:r>
              <a:rPr lang="de-DE" sz="1400" i="1" dirty="0"/>
              <a:t>Komplexität der Lernsituationen / der Aufgabenstellung, Beanspruchung von kognitiven Ressourcen und von Arbeitsgedächtniskapazität. </a:t>
            </a:r>
          </a:p>
          <a:p>
            <a:pPr marL="0" indent="0">
              <a:spcBef>
                <a:spcPts val="0"/>
              </a:spcBef>
              <a:spcAft>
                <a:spcPts val="1200"/>
              </a:spcAft>
              <a:buNone/>
            </a:pPr>
            <a:r>
              <a:rPr lang="de-DE" sz="1400" b="1" dirty="0"/>
              <a:t>Sachkontext: </a:t>
            </a:r>
            <a:r>
              <a:rPr lang="de-DE" sz="1400" i="1" dirty="0"/>
              <a:t>Thema, Inhalt des Bildungs- und Spielangebotes, Unterrichtsfach </a:t>
            </a:r>
          </a:p>
          <a:p>
            <a:pPr marL="0" indent="0">
              <a:spcBef>
                <a:spcPts val="0"/>
              </a:spcBef>
              <a:spcAft>
                <a:spcPts val="1200"/>
              </a:spcAft>
              <a:buNone/>
            </a:pPr>
            <a:r>
              <a:rPr lang="de-DE" sz="1400" b="1" dirty="0"/>
              <a:t>Lautsprachlicher Kontext: </a:t>
            </a:r>
            <a:r>
              <a:rPr lang="de-DE" sz="1400" i="1" dirty="0"/>
              <a:t>Interaktion &amp; Sozialformen (z.B. Lehrervortrag, Lehrer*innen-Schüler*innen-Gespräch, Schüler*innen-Schüler*innen-Gespräch, Vortrag, Monolog, Dialog, Diskussion…)</a:t>
            </a:r>
          </a:p>
          <a:p>
            <a:pPr marL="0" indent="0">
              <a:spcBef>
                <a:spcPts val="0"/>
              </a:spcBef>
              <a:spcAft>
                <a:spcPts val="1200"/>
              </a:spcAft>
              <a:buNone/>
            </a:pPr>
            <a:r>
              <a:rPr lang="de-DE" sz="1400" b="1" dirty="0"/>
              <a:t>Räumlicher Kontext: </a:t>
            </a:r>
            <a:r>
              <a:rPr lang="de-DE" sz="1400" i="1" dirty="0"/>
              <a:t>Größe des Raumes, Raumakustik, Raum / Sitzordnung, bekannt (Gruppenraum, Klassenraum) vs. unbekannt (Fachkabinett); fest bestuhlt (Fachkabinett) vs. Turnhalle, Musikzimmer, Kunstraum, Garten… </a:t>
            </a:r>
          </a:p>
          <a:p>
            <a:pPr marL="0" indent="0">
              <a:spcBef>
                <a:spcPts val="0"/>
              </a:spcBef>
              <a:spcAft>
                <a:spcPts val="1200"/>
              </a:spcAft>
              <a:buNone/>
            </a:pPr>
            <a:r>
              <a:rPr lang="de-DE" sz="1400" b="1" dirty="0"/>
              <a:t>Sozialer Kontext: </a:t>
            </a:r>
            <a:r>
              <a:rPr lang="de-DE" sz="1400" i="1" dirty="0"/>
              <a:t>Sozialformen (Lehrerzentriert, Einzel-/Stillarbeit, Partnerarbeit, Gruppenarbeit, Stationenarbeit), Größe der Gruppe; Vertrautheit mit der Gruppe, den Erzieher*innen / Lehrer*innen; Sitzplatz: Einzelsitzplatz vs. Sitznachbar; Sitzposition innerhalb des Zimmers</a:t>
            </a:r>
          </a:p>
          <a:p>
            <a:pPr marL="0" indent="0">
              <a:spcBef>
                <a:spcPts val="0"/>
              </a:spcBef>
              <a:spcAft>
                <a:spcPts val="1200"/>
              </a:spcAft>
              <a:buNone/>
            </a:pPr>
            <a:r>
              <a:rPr lang="de-DE" sz="1400" b="1" dirty="0"/>
              <a:t>Schriftsprachlicher Kontext: </a:t>
            </a:r>
            <a:r>
              <a:rPr lang="de-DE" sz="1400" i="1" dirty="0"/>
              <a:t>Tafelbild, Arbeitsblätter, eigene Mitschriften, Verstehen von Lese- und Fachtexten, Verstehen von Aufgabenstellungen, Produktion schriftsprachlicher Texte, Schriftspracherwerb… </a:t>
            </a:r>
          </a:p>
          <a:p>
            <a:pPr marL="0" indent="0">
              <a:spcBef>
                <a:spcPts val="0"/>
              </a:spcBef>
              <a:spcAft>
                <a:spcPts val="1200"/>
              </a:spcAft>
              <a:buNone/>
            </a:pPr>
            <a:r>
              <a:rPr lang="de-DE" sz="1400" b="1" dirty="0"/>
              <a:t>Materieller Kontext: </a:t>
            </a:r>
            <a:r>
              <a:rPr lang="de-DE" sz="1400" i="1" dirty="0"/>
              <a:t>Gegenstände, Hilfsmittel, Arbeitsmittel, Objekte </a:t>
            </a:r>
            <a:endParaRPr lang="de-DE" sz="1400" dirty="0"/>
          </a:p>
        </p:txBody>
      </p:sp>
      <p:sp>
        <p:nvSpPr>
          <p:cNvPr id="4" name="Fußzeilenplatzhalter 3"/>
          <p:cNvSpPr>
            <a:spLocks noGrp="1"/>
          </p:cNvSpPr>
          <p:nvPr>
            <p:ph type="ftr" sz="quarter" idx="11"/>
          </p:nvPr>
        </p:nvSpPr>
        <p:spPr/>
        <p:txBody>
          <a:bodyPr/>
          <a:lstStyle/>
          <a:p>
            <a:r>
              <a:rPr lang="de-DE">
                <a:solidFill>
                  <a:srgbClr val="000000"/>
                </a:solidFill>
              </a:rPr>
              <a:t>Stephan Sallat, 50 Jahre Liebmannschule Hösbach</a:t>
            </a:r>
          </a:p>
        </p:txBody>
      </p:sp>
    </p:spTree>
    <p:extLst>
      <p:ext uri="{BB962C8B-B14F-4D97-AF65-F5344CB8AC3E}">
        <p14:creationId xmlns:p14="http://schemas.microsoft.com/office/powerpoint/2010/main" val="4284970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b="1" dirty="0"/>
              <a:t>Gliederung</a:t>
            </a:r>
          </a:p>
        </p:txBody>
      </p:sp>
      <p:sp>
        <p:nvSpPr>
          <p:cNvPr id="3" name="Inhaltsplatzhalter 2"/>
          <p:cNvSpPr>
            <a:spLocks noGrp="1"/>
          </p:cNvSpPr>
          <p:nvPr>
            <p:ph sz="half" idx="1"/>
          </p:nvPr>
        </p:nvSpPr>
        <p:spPr/>
        <p:txBody>
          <a:bodyPr/>
          <a:lstStyle/>
          <a:p>
            <a:pPr marL="285750" indent="-285750">
              <a:buFont typeface="Arial" panose="020B0604020202020204" pitchFamily="34" charset="0"/>
              <a:buChar char="•"/>
            </a:pPr>
            <a:r>
              <a:rPr lang="de-DE" sz="1600" b="1" dirty="0"/>
              <a:t>Statistik</a:t>
            </a:r>
          </a:p>
          <a:p>
            <a:pPr marL="285750" indent="-285750">
              <a:buFont typeface="Arial" panose="020B0604020202020204" pitchFamily="34" charset="0"/>
              <a:buChar char="•"/>
            </a:pPr>
            <a:endParaRPr lang="de-DE" sz="1600" b="1" dirty="0"/>
          </a:p>
          <a:p>
            <a:pPr marL="285750" indent="-285750">
              <a:buFont typeface="Arial" panose="020B0604020202020204" pitchFamily="34" charset="0"/>
              <a:buChar char="•"/>
            </a:pPr>
            <a:r>
              <a:rPr lang="de-DE" sz="1600" dirty="0"/>
              <a:t>Sonderpädagogischer Förderbedarf im Bereich Sprache und Kommunikation </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dirty="0"/>
              <a:t>Sprachliche Anforderungen in Kita und Schule</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dirty="0"/>
              <a:t>Alltags- und unterrichtsintegrierte Intervention und Prävention</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b="1" dirty="0"/>
              <a:t>Interdisziplinäre Herausforderungen </a:t>
            </a:r>
          </a:p>
          <a:p>
            <a:pPr marL="0" indent="0">
              <a:buNone/>
            </a:pPr>
            <a:endParaRPr lang="de-DE" sz="1600" dirty="0"/>
          </a:p>
          <a:p>
            <a:pPr marL="285750" indent="-285750">
              <a:buFont typeface="Arial" panose="020B0604020202020204" pitchFamily="34" charset="0"/>
              <a:buChar char="•"/>
            </a:pPr>
            <a:r>
              <a:rPr lang="de-DE" sz="1600" dirty="0"/>
              <a:t>Zusammenfassung </a:t>
            </a:r>
          </a:p>
          <a:p>
            <a:endParaRPr lang="de-DE" sz="1600" dirty="0"/>
          </a:p>
          <a:p>
            <a:endParaRPr lang="de-DE" dirty="0"/>
          </a:p>
        </p:txBody>
      </p:sp>
      <p:sp>
        <p:nvSpPr>
          <p:cNvPr id="4" name="Fußzeilenplatzhalter 3"/>
          <p:cNvSpPr>
            <a:spLocks noGrp="1"/>
          </p:cNvSpPr>
          <p:nvPr>
            <p:ph type="ftr" sz="quarter" idx="11"/>
          </p:nvPr>
        </p:nvSpPr>
        <p:spPr/>
        <p:txBody>
          <a:bodyPr/>
          <a:lstStyle/>
          <a:p>
            <a:r>
              <a:rPr lang="de-DE">
                <a:solidFill>
                  <a:srgbClr val="000000"/>
                </a:solidFill>
              </a:rPr>
              <a:t>Stephan Sallat, 50 Jahre Liebmannschule Hösbach</a:t>
            </a:r>
          </a:p>
        </p:txBody>
      </p:sp>
    </p:spTree>
    <p:extLst>
      <p:ext uri="{BB962C8B-B14F-4D97-AF65-F5344CB8AC3E}">
        <p14:creationId xmlns:p14="http://schemas.microsoft.com/office/powerpoint/2010/main" val="2300805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endParaRPr lang="de-DE"/>
          </a:p>
        </p:txBody>
      </p:sp>
      <p:sp>
        <p:nvSpPr>
          <p:cNvPr id="8" name="Inhaltsplatzhalter 7"/>
          <p:cNvSpPr>
            <a:spLocks noGrp="1"/>
          </p:cNvSpPr>
          <p:nvPr>
            <p:ph sz="half" idx="1"/>
          </p:nvPr>
        </p:nvSpPr>
        <p:spPr/>
        <p:txBody>
          <a:bodyPr/>
          <a:lstStyle/>
          <a:p>
            <a:endParaRPr lang="de-DE"/>
          </a:p>
        </p:txBody>
      </p:sp>
      <p:sp>
        <p:nvSpPr>
          <p:cNvPr id="6" name="Rechteck 5"/>
          <p:cNvSpPr/>
          <p:nvPr/>
        </p:nvSpPr>
        <p:spPr bwMode="auto">
          <a:xfrm>
            <a:off x="0" y="0"/>
            <a:ext cx="9144000" cy="681337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400" b="0" i="0" u="none" strike="noStrike" cap="none" normalizeH="0" baseline="0">
              <a:ln>
                <a:noFill/>
              </a:ln>
              <a:solidFill>
                <a:schemeClr val="tx1"/>
              </a:solidFill>
              <a:effectLst/>
              <a:latin typeface="Lucida Sans Unicode" pitchFamily="34" charset="0"/>
            </a:endParaRPr>
          </a:p>
        </p:txBody>
      </p:sp>
      <p:sp>
        <p:nvSpPr>
          <p:cNvPr id="9" name="Fußzeilenplatzhalter 8"/>
          <p:cNvSpPr>
            <a:spLocks noGrp="1"/>
          </p:cNvSpPr>
          <p:nvPr>
            <p:ph type="ftr" sz="quarter" idx="11"/>
          </p:nvPr>
        </p:nvSpPr>
        <p:spPr/>
        <p:txBody>
          <a:bodyPr/>
          <a:lstStyle/>
          <a:p>
            <a:r>
              <a:rPr lang="de-DE">
                <a:solidFill>
                  <a:srgbClr val="000000"/>
                </a:solidFill>
              </a:rPr>
              <a:t>Stephan Sallat, 50 Jahre Liebmannschule Hösbach</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321" y="113324"/>
            <a:ext cx="6615000" cy="6376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6516216" y="4221088"/>
            <a:ext cx="2627784" cy="461665"/>
          </a:xfrm>
          <a:prstGeom prst="rect">
            <a:avLst/>
          </a:prstGeom>
          <a:noFill/>
        </p:spPr>
        <p:txBody>
          <a:bodyPr wrap="square" rtlCol="0">
            <a:spAutoFit/>
          </a:bodyPr>
          <a:lstStyle/>
          <a:p>
            <a:r>
              <a:rPr lang="de-DE" altLang="de-DE" sz="1200" dirty="0">
                <a:latin typeface="Vectora LH Roman" panose="020B0500000000000000" pitchFamily="32" charset="0"/>
              </a:rPr>
              <a:t>Sallat &amp; de Langen-Müller 2014, 33</a:t>
            </a:r>
          </a:p>
          <a:p>
            <a:endParaRPr lang="de-DE" sz="1200" dirty="0"/>
          </a:p>
        </p:txBody>
      </p:sp>
    </p:spTree>
    <p:extLst>
      <p:ext uri="{BB962C8B-B14F-4D97-AF65-F5344CB8AC3E}">
        <p14:creationId xmlns:p14="http://schemas.microsoft.com/office/powerpoint/2010/main" val="354135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sz="half" idx="1"/>
          </p:nvPr>
        </p:nvSpPr>
        <p:spPr/>
        <p:txBody>
          <a:bodyPr/>
          <a:lstStyle/>
          <a:p>
            <a:endParaRPr lang="de-DE"/>
          </a:p>
        </p:txBody>
      </p:sp>
      <p:sp>
        <p:nvSpPr>
          <p:cNvPr id="4" name="Fußzeilenplatzhalter 3"/>
          <p:cNvSpPr>
            <a:spLocks noGrp="1"/>
          </p:cNvSpPr>
          <p:nvPr>
            <p:ph type="ftr" sz="quarter" idx="11"/>
          </p:nvPr>
        </p:nvSpPr>
        <p:spPr/>
        <p:txBody>
          <a:bodyPr/>
          <a:lstStyle/>
          <a:p>
            <a:r>
              <a:rPr lang="de-DE">
                <a:solidFill>
                  <a:srgbClr val="000000"/>
                </a:solidFill>
              </a:rPr>
              <a:t>Stephan Sallat, 50 Jahre Liebmannschule Hösbach</a:t>
            </a:r>
          </a:p>
        </p:txBody>
      </p:sp>
      <p:pic>
        <p:nvPicPr>
          <p:cNvPr id="6" name="Grafik 5"/>
          <p:cNvPicPr>
            <a:picLocks noChangeAspect="1"/>
          </p:cNvPicPr>
          <p:nvPr/>
        </p:nvPicPr>
        <p:blipFill>
          <a:blip r:embed="rId2"/>
          <a:stretch>
            <a:fillRect/>
          </a:stretch>
        </p:blipFill>
        <p:spPr>
          <a:xfrm>
            <a:off x="4716016" y="517615"/>
            <a:ext cx="4248472" cy="5972085"/>
          </a:xfrm>
          <a:prstGeom prst="rect">
            <a:avLst/>
          </a:prstGeom>
        </p:spPr>
      </p:pic>
      <p:pic>
        <p:nvPicPr>
          <p:cNvPr id="7" name="Grafik 6"/>
          <p:cNvPicPr>
            <a:picLocks noChangeAspect="1"/>
          </p:cNvPicPr>
          <p:nvPr/>
        </p:nvPicPr>
        <p:blipFill>
          <a:blip r:embed="rId3"/>
          <a:stretch>
            <a:fillRect/>
          </a:stretch>
        </p:blipFill>
        <p:spPr>
          <a:xfrm>
            <a:off x="179512" y="548680"/>
            <a:ext cx="4231007" cy="5972085"/>
          </a:xfrm>
          <a:prstGeom prst="rect">
            <a:avLst/>
          </a:prstGeom>
        </p:spPr>
      </p:pic>
    </p:spTree>
    <p:extLst>
      <p:ext uri="{BB962C8B-B14F-4D97-AF65-F5344CB8AC3E}">
        <p14:creationId xmlns:p14="http://schemas.microsoft.com/office/powerpoint/2010/main" val="275310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0047" y="1133388"/>
            <a:ext cx="2657894" cy="3543858"/>
          </a:xfrm>
          <a:prstGeom prst="rect">
            <a:avLst/>
          </a:prstGeom>
        </p:spPr>
      </p:pic>
      <p:sp>
        <p:nvSpPr>
          <p:cNvPr id="2" name="Titel 1"/>
          <p:cNvSpPr>
            <a:spLocks noGrp="1"/>
          </p:cNvSpPr>
          <p:nvPr>
            <p:ph type="title"/>
          </p:nvPr>
        </p:nvSpPr>
        <p:spPr/>
        <p:txBody>
          <a:bodyPr/>
          <a:lstStyle/>
          <a:p>
            <a:r>
              <a:rPr lang="de-DE"/>
              <a:t>Historie </a:t>
            </a:r>
          </a:p>
        </p:txBody>
      </p:sp>
      <p:pic>
        <p:nvPicPr>
          <p:cNvPr id="5" name="Inhaltsplatzhalt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193958" y="3748673"/>
            <a:ext cx="2857500" cy="1821656"/>
          </a:xfrm>
        </p:spPr>
      </p:pic>
      <p:pic>
        <p:nvPicPr>
          <p:cNvPr id="4" name="Grafik 3"/>
          <p:cNvPicPr>
            <a:picLocks noChangeAspect="1"/>
          </p:cNvPicPr>
          <p:nvPr/>
        </p:nvPicPr>
        <p:blipFill>
          <a:blip r:embed="rId4"/>
          <a:stretch>
            <a:fillRect/>
          </a:stretch>
        </p:blipFill>
        <p:spPr>
          <a:xfrm>
            <a:off x="413539" y="3729554"/>
            <a:ext cx="2650550" cy="1809000"/>
          </a:xfrm>
          <a:prstGeom prst="rect">
            <a:avLst/>
          </a:prstGeom>
        </p:spPr>
      </p:pic>
      <p:pic>
        <p:nvPicPr>
          <p:cNvPr id="6" name="Bildplatzhalter 18" descr="Die_Gartenlaube_(1870)_b_085.jpg"/>
          <p:cNvPicPr>
            <a:picLocks noChangeAspect="1"/>
          </p:cNvPicPr>
          <p:nvPr/>
        </p:nvPicPr>
        <p:blipFill>
          <a:blip r:embed="rId5" cstate="print">
            <a:extLst>
              <a:ext uri="{BEBA8EAE-BF5A-486C-A8C5-ECC9F3942E4B}">
                <a14:imgProps xmlns:a14="http://schemas.microsoft.com/office/drawing/2010/main">
                  <a14:imgLayer r:embed="rId6">
                    <a14:imgEffect>
                      <a14:artisticCrisscrossEtching/>
                    </a14:imgEffect>
                    <a14:imgEffect>
                      <a14:colorTemperature colorTemp="8800"/>
                    </a14:imgEffect>
                  </a14:imgLayer>
                </a14:imgProps>
              </a:ext>
            </a:extLst>
          </a:blip>
          <a:srcRect l="1649" r="1649"/>
          <a:stretch>
            <a:fillRect/>
          </a:stretch>
        </p:blipFill>
        <p:spPr>
          <a:xfrm>
            <a:off x="5482976" y="1423527"/>
            <a:ext cx="1734759" cy="2140689"/>
          </a:xfrm>
          <a:prstGeom prst="rect">
            <a:avLst/>
          </a:prstGeom>
        </p:spPr>
      </p:pic>
      <p:sp>
        <p:nvSpPr>
          <p:cNvPr id="7" name="Fußzeilenplatzhalter 6"/>
          <p:cNvSpPr>
            <a:spLocks noGrp="1"/>
          </p:cNvSpPr>
          <p:nvPr>
            <p:ph type="ftr" sz="quarter" idx="11"/>
          </p:nvPr>
        </p:nvSpPr>
        <p:spPr/>
        <p:txBody>
          <a:bodyPr/>
          <a:lstStyle/>
          <a:p>
            <a:r>
              <a:rPr lang="de-DE"/>
              <a:t>Stephan Sallat, 50 Jahre Liebmannschule Hösbach</a:t>
            </a:r>
          </a:p>
        </p:txBody>
      </p:sp>
    </p:spTree>
    <p:extLst>
      <p:ext uri="{BB962C8B-B14F-4D97-AF65-F5344CB8AC3E}">
        <p14:creationId xmlns:p14="http://schemas.microsoft.com/office/powerpoint/2010/main" val="409274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494" y="368184"/>
            <a:ext cx="8154962" cy="1080000"/>
          </a:xfrm>
        </p:spPr>
        <p:txBody>
          <a:bodyPr/>
          <a:lstStyle/>
          <a:p>
            <a:r>
              <a:rPr lang="de-DE" sz="2800" b="1" dirty="0"/>
              <a:t>S3-LEITLINIE SPRACHENTWICKLUNGSSTÖRUNGEN </a:t>
            </a:r>
            <a:r>
              <a:rPr lang="de-DE" sz="2400" b="1" i="1" dirty="0"/>
              <a:t>Empfehlungen &amp; Statements </a:t>
            </a:r>
          </a:p>
        </p:txBody>
      </p:sp>
      <p:sp>
        <p:nvSpPr>
          <p:cNvPr id="3" name="Inhaltsplatzhalter 2"/>
          <p:cNvSpPr>
            <a:spLocks noGrp="1"/>
          </p:cNvSpPr>
          <p:nvPr>
            <p:ph sz="half" idx="1"/>
          </p:nvPr>
        </p:nvSpPr>
        <p:spPr>
          <a:xfrm>
            <a:off x="521492" y="1629700"/>
            <a:ext cx="8154963" cy="4860000"/>
          </a:xfrm>
        </p:spPr>
        <p:txBody>
          <a:bodyPr/>
          <a:lstStyle/>
          <a:p>
            <a:pPr marL="0" indent="0">
              <a:buNone/>
            </a:pPr>
            <a:r>
              <a:rPr lang="de-DE" sz="1400" b="1" dirty="0"/>
              <a:t>1.4.5. Statements und Empfehlungen zu Grundsätzen der Therapie von Sprachentwicklungsstörungen </a:t>
            </a:r>
          </a:p>
          <a:p>
            <a:pPr marL="0" indent="0">
              <a:buNone/>
            </a:pPr>
            <a:endParaRPr lang="de-DE" sz="1400" b="1" dirty="0"/>
          </a:p>
          <a:p>
            <a:pPr marL="0" indent="0">
              <a:buNone/>
            </a:pPr>
            <a:r>
              <a:rPr lang="de-DE" sz="1400" b="1" dirty="0"/>
              <a:t>Empfehlung 1 </a:t>
            </a:r>
            <a:endParaRPr lang="de-DE" sz="1400" dirty="0"/>
          </a:p>
          <a:p>
            <a:pPr marL="0" indent="0">
              <a:buNone/>
            </a:pPr>
            <a:r>
              <a:rPr lang="de-DE" sz="1400" dirty="0"/>
              <a:t>Kinder mit Sprachentwicklungsstörungen sollen eine evidenzbasierte, störungsspezifische, eltern- oder </a:t>
            </a:r>
            <a:r>
              <a:rPr lang="de-DE" sz="1400" dirty="0" err="1"/>
              <a:t>kindzentrierte</a:t>
            </a:r>
            <a:r>
              <a:rPr lang="de-DE" sz="1400" dirty="0"/>
              <a:t> Sprachtherapie erhalten. Sie soll dem Aufbau einer </a:t>
            </a:r>
            <a:r>
              <a:rPr lang="de-DE" sz="1400" dirty="0" err="1"/>
              <a:t>altersge</a:t>
            </a:r>
            <a:r>
              <a:rPr lang="de-DE" sz="1400" dirty="0"/>
              <a:t>-rechten Sprachkompetenz und -performanz dienen und/oder </a:t>
            </a:r>
            <a:r>
              <a:rPr lang="de-DE" sz="1400" dirty="0">
                <a:solidFill>
                  <a:srgbClr val="0070C0"/>
                </a:solidFill>
              </a:rPr>
              <a:t>möglichen negativen psychoemotionalen, sozialen, kognitiven, schulischen und beruflichen Folgen vorbeugen</a:t>
            </a:r>
            <a:r>
              <a:rPr lang="de-DE" sz="1400" dirty="0"/>
              <a:t>. Das Vorgehen in der Sprachtherapie soll entwicklungsorientiert sein und sich sowohl an der ungestörten Sprachentwicklung als auch an den individuellen Entwicklungsvorausset-zungen eines Kindes und möglichen Komorbiditäten ausrichten. 	</a:t>
            </a:r>
          </a:p>
          <a:p>
            <a:pPr marL="0" indent="0">
              <a:buNone/>
            </a:pPr>
            <a:endParaRPr lang="de-DE" sz="1400" dirty="0"/>
          </a:p>
          <a:p>
            <a:pPr marL="0" indent="0">
              <a:buNone/>
            </a:pPr>
            <a:r>
              <a:rPr lang="de-DE" sz="1400" b="1" dirty="0"/>
              <a:t>Empfehlung 6 </a:t>
            </a:r>
            <a:endParaRPr lang="de-DE" sz="1400" dirty="0"/>
          </a:p>
          <a:p>
            <a:pPr marL="0" indent="0">
              <a:buNone/>
            </a:pPr>
            <a:r>
              <a:rPr lang="de-DE" sz="1400" dirty="0"/>
              <a:t>Die </a:t>
            </a:r>
            <a:r>
              <a:rPr lang="de-DE" sz="1400" dirty="0">
                <a:solidFill>
                  <a:srgbClr val="0070C0"/>
                </a:solidFill>
              </a:rPr>
              <a:t>bio-psycho-sozialen Rahmenbedingungen des Kindes </a:t>
            </a:r>
            <a:r>
              <a:rPr lang="de-DE" sz="1400" dirty="0"/>
              <a:t>und seine potentielle Überforderung sowie weitere Nebenwirkungen der Sprachintervention(en) sollten beachtet werden. 	</a:t>
            </a:r>
          </a:p>
        </p:txBody>
      </p:sp>
      <p:sp>
        <p:nvSpPr>
          <p:cNvPr id="4" name="Fußzeilenplatzhalter 3"/>
          <p:cNvSpPr>
            <a:spLocks noGrp="1"/>
          </p:cNvSpPr>
          <p:nvPr>
            <p:ph type="ftr" sz="quarter" idx="11"/>
          </p:nvPr>
        </p:nvSpPr>
        <p:spPr/>
        <p:txBody>
          <a:bodyPr/>
          <a:lstStyle/>
          <a:p>
            <a:r>
              <a:rPr lang="de-DE">
                <a:solidFill>
                  <a:srgbClr val="000000"/>
                </a:solidFill>
              </a:rPr>
              <a:t>Stephan Sallat, 50 Jahre Liebmannschule Hösbach</a:t>
            </a:r>
          </a:p>
        </p:txBody>
      </p:sp>
      <p:sp>
        <p:nvSpPr>
          <p:cNvPr id="5" name="Textfeld 4"/>
          <p:cNvSpPr txBox="1"/>
          <p:nvPr/>
        </p:nvSpPr>
        <p:spPr>
          <a:xfrm>
            <a:off x="6660232" y="1104999"/>
            <a:ext cx="1656184" cy="307777"/>
          </a:xfrm>
          <a:prstGeom prst="rect">
            <a:avLst/>
          </a:prstGeom>
          <a:noFill/>
        </p:spPr>
        <p:txBody>
          <a:bodyPr vert="horz" wrap="square" lIns="91440" tIns="45720" rIns="91440" bIns="45720" rtlCol="0" anchor="ctr">
            <a:spAutoFit/>
          </a:bodyPr>
          <a:lstStyle/>
          <a:p>
            <a:pPr algn="l"/>
            <a:r>
              <a:rPr lang="de-DE" dirty="0"/>
              <a:t>AWMF, 2022</a:t>
            </a:r>
          </a:p>
        </p:txBody>
      </p:sp>
    </p:spTree>
    <p:extLst>
      <p:ext uri="{BB962C8B-B14F-4D97-AF65-F5344CB8AC3E}">
        <p14:creationId xmlns:p14="http://schemas.microsoft.com/office/powerpoint/2010/main" val="2073202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494" y="368184"/>
            <a:ext cx="8154962" cy="1080000"/>
          </a:xfrm>
        </p:spPr>
        <p:txBody>
          <a:bodyPr/>
          <a:lstStyle/>
          <a:p>
            <a:r>
              <a:rPr lang="de-DE" sz="2800" b="1" dirty="0"/>
              <a:t>S3-LEITLINIE SPRACHENTWICKLUNGSSTÖRUNGEN </a:t>
            </a:r>
            <a:r>
              <a:rPr lang="de-DE" sz="2400" b="1" i="1" dirty="0"/>
              <a:t>Empfehlungen &amp; Statements </a:t>
            </a:r>
          </a:p>
        </p:txBody>
      </p:sp>
      <p:sp>
        <p:nvSpPr>
          <p:cNvPr id="3" name="Inhaltsplatzhalter 2"/>
          <p:cNvSpPr>
            <a:spLocks noGrp="1"/>
          </p:cNvSpPr>
          <p:nvPr>
            <p:ph sz="half" idx="1"/>
          </p:nvPr>
        </p:nvSpPr>
        <p:spPr>
          <a:xfrm>
            <a:off x="521492" y="1629700"/>
            <a:ext cx="8082955" cy="4860000"/>
          </a:xfrm>
        </p:spPr>
        <p:txBody>
          <a:bodyPr/>
          <a:lstStyle/>
          <a:p>
            <a:pPr marL="0" indent="0">
              <a:buNone/>
            </a:pPr>
            <a:r>
              <a:rPr lang="de-DE" sz="1400" b="1" dirty="0"/>
              <a:t>1.5.1. Statements und Empfehlungen zu Bildungsrelevanz und gesellschaftlicher Teilhabe </a:t>
            </a:r>
          </a:p>
          <a:p>
            <a:pPr marL="0" indent="0">
              <a:buNone/>
            </a:pPr>
            <a:r>
              <a:rPr lang="de-DE" sz="1400" b="1" dirty="0"/>
              <a:t>Statement 2 </a:t>
            </a:r>
            <a:endParaRPr lang="de-DE" sz="1400" dirty="0"/>
          </a:p>
          <a:p>
            <a:pPr marL="0" indent="0">
              <a:buNone/>
            </a:pPr>
            <a:r>
              <a:rPr lang="de-DE" sz="1400" dirty="0"/>
              <a:t>Kinder mit Sprachentwicklungsstörungen tragen das Risiko für die Ausbildung</a:t>
            </a:r>
            <a:r>
              <a:rPr lang="de-DE" sz="1400" dirty="0">
                <a:solidFill>
                  <a:srgbClr val="0070C0"/>
                </a:solidFill>
              </a:rPr>
              <a:t> vielfältiger Folgeprobleme im (sozial-)kognitiven, schulischen (Schriftsprachleistungen, mathematische Leistungen) und sozial-emotionalen Bereich</a:t>
            </a:r>
            <a:r>
              <a:rPr lang="de-DE" sz="1400" dirty="0"/>
              <a:t>. 	</a:t>
            </a:r>
          </a:p>
          <a:p>
            <a:pPr marL="0" indent="0">
              <a:buNone/>
            </a:pPr>
            <a:endParaRPr lang="de-DE" sz="1400" dirty="0"/>
          </a:p>
          <a:p>
            <a:pPr marL="0" indent="0">
              <a:buNone/>
            </a:pPr>
            <a:r>
              <a:rPr lang="de-DE" sz="1400" b="1" dirty="0"/>
              <a:t>Statement 3 </a:t>
            </a:r>
            <a:endParaRPr lang="de-DE" sz="1400" dirty="0"/>
          </a:p>
          <a:p>
            <a:pPr marL="0" indent="0">
              <a:buNone/>
            </a:pPr>
            <a:r>
              <a:rPr lang="de-DE" sz="1400" dirty="0">
                <a:solidFill>
                  <a:srgbClr val="0070C0"/>
                </a:solidFill>
              </a:rPr>
              <a:t>Sprachliche Fähigkeiten sind grundlegend für die bildungsbezogene und gesellschaftliche Teilhabe.</a:t>
            </a:r>
            <a:r>
              <a:rPr lang="de-DE" sz="1400" dirty="0"/>
              <a:t> </a:t>
            </a:r>
          </a:p>
          <a:p>
            <a:pPr marL="0" indent="0">
              <a:buNone/>
            </a:pPr>
            <a:endParaRPr lang="de-DE" sz="1400" dirty="0"/>
          </a:p>
          <a:p>
            <a:pPr marL="0" indent="0">
              <a:buNone/>
            </a:pPr>
            <a:r>
              <a:rPr lang="de-DE" sz="1400" b="1" dirty="0"/>
              <a:t>Statement 4 </a:t>
            </a:r>
            <a:endParaRPr lang="de-DE" sz="1400" dirty="0"/>
          </a:p>
          <a:p>
            <a:pPr marL="0" indent="0">
              <a:buNone/>
            </a:pPr>
            <a:r>
              <a:rPr lang="de-DE" sz="1400" dirty="0">
                <a:solidFill>
                  <a:srgbClr val="0070C0"/>
                </a:solidFill>
              </a:rPr>
              <a:t>Lehr-Lernprozesse in frühkindlicher und schulischer Bildung sind durch die sprachliche Interaktion und Kommunikation zwischen dem Lernenden (Kind) und dem/der Lehrenden (pädagogische Fachkraft, Lehrer*in) gekennzeichnet. Zudem spielt Sprache auch beim selbstständigen Lernen und beim Lernen in der peer-Gruppe ab dem Vorschulalter eine wichtige Rolle. Im Schulalter werden die sprachlich-kommunikativen Anforderungen vielfältiger: Erwerb und Verwendung von Schriftsprache; Fachsprachen; Bildungssprache; Fremdsprachen; wechselnde Kommunikationspartner*innen, Sozialformen, Medien, Räume. Sie unterscheiden sich deutlich von den Anforderungen für den Gebrauch der Alltagssprache. </a:t>
            </a:r>
            <a:r>
              <a:rPr lang="de-DE" sz="1400" dirty="0"/>
              <a:t>	</a:t>
            </a:r>
          </a:p>
        </p:txBody>
      </p:sp>
      <p:sp>
        <p:nvSpPr>
          <p:cNvPr id="4" name="Fußzeilenplatzhalter 3"/>
          <p:cNvSpPr>
            <a:spLocks noGrp="1"/>
          </p:cNvSpPr>
          <p:nvPr>
            <p:ph type="ftr" sz="quarter" idx="11"/>
          </p:nvPr>
        </p:nvSpPr>
        <p:spPr/>
        <p:txBody>
          <a:bodyPr/>
          <a:lstStyle/>
          <a:p>
            <a:r>
              <a:rPr lang="de-DE">
                <a:solidFill>
                  <a:srgbClr val="000000"/>
                </a:solidFill>
              </a:rPr>
              <a:t>Stephan Sallat, 50 Jahre Liebmannschule Hösbach</a:t>
            </a:r>
          </a:p>
        </p:txBody>
      </p:sp>
      <p:sp>
        <p:nvSpPr>
          <p:cNvPr id="5" name="Textfeld 4"/>
          <p:cNvSpPr txBox="1"/>
          <p:nvPr/>
        </p:nvSpPr>
        <p:spPr>
          <a:xfrm>
            <a:off x="6660232" y="1104999"/>
            <a:ext cx="1656184" cy="307777"/>
          </a:xfrm>
          <a:prstGeom prst="rect">
            <a:avLst/>
          </a:prstGeom>
          <a:noFill/>
        </p:spPr>
        <p:txBody>
          <a:bodyPr vert="horz" wrap="square" lIns="91440" tIns="45720" rIns="91440" bIns="45720" rtlCol="0" anchor="ctr">
            <a:spAutoFit/>
          </a:bodyPr>
          <a:lstStyle/>
          <a:p>
            <a:pPr algn="l"/>
            <a:r>
              <a:rPr lang="de-DE" dirty="0"/>
              <a:t>AWMF, 2022</a:t>
            </a:r>
          </a:p>
        </p:txBody>
      </p:sp>
    </p:spTree>
    <p:extLst>
      <p:ext uri="{BB962C8B-B14F-4D97-AF65-F5344CB8AC3E}">
        <p14:creationId xmlns:p14="http://schemas.microsoft.com/office/powerpoint/2010/main" val="1221480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494" y="368184"/>
            <a:ext cx="8154962" cy="1080000"/>
          </a:xfrm>
        </p:spPr>
        <p:txBody>
          <a:bodyPr/>
          <a:lstStyle/>
          <a:p>
            <a:r>
              <a:rPr lang="de-DE" sz="2800" b="1" dirty="0"/>
              <a:t>S3-LEITLINIE SPRACHENTWICKLUNGSSTÖRUNGEN </a:t>
            </a:r>
            <a:r>
              <a:rPr lang="de-DE" sz="2400" b="1" i="1" dirty="0"/>
              <a:t>Empfehlungen &amp; Statements </a:t>
            </a:r>
          </a:p>
        </p:txBody>
      </p:sp>
      <p:sp>
        <p:nvSpPr>
          <p:cNvPr id="3" name="Inhaltsplatzhalter 2"/>
          <p:cNvSpPr>
            <a:spLocks noGrp="1"/>
          </p:cNvSpPr>
          <p:nvPr>
            <p:ph sz="half" idx="1"/>
          </p:nvPr>
        </p:nvSpPr>
        <p:spPr>
          <a:xfrm>
            <a:off x="521492" y="1629700"/>
            <a:ext cx="8082955" cy="4860000"/>
          </a:xfrm>
        </p:spPr>
        <p:txBody>
          <a:bodyPr/>
          <a:lstStyle/>
          <a:p>
            <a:pPr marL="0" indent="0">
              <a:buNone/>
            </a:pPr>
            <a:r>
              <a:rPr lang="de-DE" sz="1400" b="1" dirty="0"/>
              <a:t>1.5.1. Statements und Empfehlungen zu Bildungsrelevanz und gesellschaftlicher Teilhabe </a:t>
            </a:r>
          </a:p>
          <a:p>
            <a:pPr marL="0" indent="0">
              <a:buNone/>
            </a:pPr>
            <a:r>
              <a:rPr lang="de-DE" sz="1400" dirty="0"/>
              <a:t>	</a:t>
            </a:r>
          </a:p>
          <a:p>
            <a:pPr marL="0" indent="0">
              <a:buNone/>
            </a:pPr>
            <a:r>
              <a:rPr lang="de-DE" sz="1400" b="1" dirty="0"/>
              <a:t>Empfehlung 9 </a:t>
            </a:r>
            <a:endParaRPr lang="de-DE" sz="1400" dirty="0"/>
          </a:p>
          <a:p>
            <a:pPr marL="0" indent="0">
              <a:buNone/>
            </a:pPr>
            <a:r>
              <a:rPr lang="de-DE" sz="1400" dirty="0"/>
              <a:t>Bei Kindern mit Sprachentwicklungsstörungen können Beeinträchtigungen in verschiedenen Lebensbereichen (orientiert am bio-psycho-sozialen Modell der ICF) auftreten. Dies beinhaltet </a:t>
            </a:r>
            <a:r>
              <a:rPr lang="de-DE" sz="1400" dirty="0">
                <a:solidFill>
                  <a:srgbClr val="0070C0"/>
                </a:solidFill>
              </a:rPr>
              <a:t>Auswirkungen der Sprachentwicklungsstörung eines Kindes auf seine Teilhabe am familiären und gesellschaftlichen Umfeld sowie auf seine Teilhabe an Erziehungs- und Bildungsangeboten</a:t>
            </a:r>
            <a:r>
              <a:rPr lang="de-DE" sz="1400" dirty="0"/>
              <a:t>. Aus diesem Grund sollten in der Diagnostik und Beratung mögliche Beeinträchtigungen der Aktivitäten oder Teilhabe erfasst und bei der Interventionsplanung interdisziplinär und multiprofessionell berücksichtigt werden. 	</a:t>
            </a:r>
          </a:p>
        </p:txBody>
      </p:sp>
      <p:sp>
        <p:nvSpPr>
          <p:cNvPr id="4" name="Fußzeilenplatzhalter 3"/>
          <p:cNvSpPr>
            <a:spLocks noGrp="1"/>
          </p:cNvSpPr>
          <p:nvPr>
            <p:ph type="ftr" sz="quarter" idx="11"/>
          </p:nvPr>
        </p:nvSpPr>
        <p:spPr/>
        <p:txBody>
          <a:bodyPr/>
          <a:lstStyle/>
          <a:p>
            <a:r>
              <a:rPr lang="de-DE">
                <a:solidFill>
                  <a:srgbClr val="000000"/>
                </a:solidFill>
              </a:rPr>
              <a:t>Stephan Sallat, 50 Jahre Liebmannschule Hösbach</a:t>
            </a:r>
          </a:p>
        </p:txBody>
      </p:sp>
      <p:sp>
        <p:nvSpPr>
          <p:cNvPr id="5" name="Textfeld 4"/>
          <p:cNvSpPr txBox="1"/>
          <p:nvPr/>
        </p:nvSpPr>
        <p:spPr>
          <a:xfrm>
            <a:off x="6660232" y="1104999"/>
            <a:ext cx="1656184" cy="307777"/>
          </a:xfrm>
          <a:prstGeom prst="rect">
            <a:avLst/>
          </a:prstGeom>
          <a:noFill/>
        </p:spPr>
        <p:txBody>
          <a:bodyPr vert="horz" wrap="square" lIns="91440" tIns="45720" rIns="91440" bIns="45720" rtlCol="0" anchor="ctr">
            <a:spAutoFit/>
          </a:bodyPr>
          <a:lstStyle/>
          <a:p>
            <a:pPr algn="l"/>
            <a:r>
              <a:rPr lang="de-DE" dirty="0"/>
              <a:t>AWMF, 2022</a:t>
            </a:r>
          </a:p>
        </p:txBody>
      </p:sp>
    </p:spTree>
    <p:extLst>
      <p:ext uri="{BB962C8B-B14F-4D97-AF65-F5344CB8AC3E}">
        <p14:creationId xmlns:p14="http://schemas.microsoft.com/office/powerpoint/2010/main" val="3261646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494" y="368184"/>
            <a:ext cx="8154962" cy="1080000"/>
          </a:xfrm>
        </p:spPr>
        <p:txBody>
          <a:bodyPr/>
          <a:lstStyle/>
          <a:p>
            <a:r>
              <a:rPr lang="de-DE" sz="2800" b="1" dirty="0"/>
              <a:t>S3-LEITLINIE SPRACHENTWICKLUNGSSTÖRUNGEN </a:t>
            </a:r>
            <a:r>
              <a:rPr lang="de-DE" sz="2400" b="1" i="1" dirty="0"/>
              <a:t>Empfehlungen &amp; Statements </a:t>
            </a:r>
          </a:p>
        </p:txBody>
      </p:sp>
      <p:sp>
        <p:nvSpPr>
          <p:cNvPr id="3" name="Inhaltsplatzhalter 2"/>
          <p:cNvSpPr>
            <a:spLocks noGrp="1"/>
          </p:cNvSpPr>
          <p:nvPr>
            <p:ph sz="half" idx="1"/>
          </p:nvPr>
        </p:nvSpPr>
        <p:spPr>
          <a:xfrm>
            <a:off x="521492" y="1629700"/>
            <a:ext cx="8082955" cy="4860000"/>
          </a:xfrm>
        </p:spPr>
        <p:txBody>
          <a:bodyPr/>
          <a:lstStyle/>
          <a:p>
            <a:pPr marL="0" indent="0">
              <a:buNone/>
            </a:pPr>
            <a:r>
              <a:rPr lang="de-DE" sz="1400" b="1" dirty="0"/>
              <a:t>4. Alltags- und unterrichtsintegrierte Intervention und Prävention bei Sprachentwicklungsstörungen</a:t>
            </a:r>
          </a:p>
          <a:p>
            <a:pPr marL="0" indent="0">
              <a:buNone/>
            </a:pPr>
            <a:endParaRPr lang="de-DE" sz="1400" b="1" dirty="0"/>
          </a:p>
          <a:p>
            <a:pPr marL="0" indent="0">
              <a:buNone/>
            </a:pPr>
            <a:r>
              <a:rPr lang="de-DE" sz="1400" b="1" dirty="0"/>
              <a:t>Statement 46 </a:t>
            </a:r>
            <a:r>
              <a:rPr lang="de-DE" sz="1400" dirty="0"/>
              <a:t>	</a:t>
            </a:r>
          </a:p>
          <a:p>
            <a:pPr marL="0" indent="0">
              <a:buNone/>
            </a:pPr>
            <a:r>
              <a:rPr lang="de-DE" sz="1400" dirty="0"/>
              <a:t>Geringe sprachliche Fähigkeiten bei Kindern und Jugendlichen korrelieren mit </a:t>
            </a:r>
            <a:r>
              <a:rPr lang="de-DE" sz="1400" dirty="0">
                <a:solidFill>
                  <a:srgbClr val="0070C0"/>
                </a:solidFill>
              </a:rPr>
              <a:t>niedrigeren Bildungsabschlüssen</a:t>
            </a:r>
            <a:r>
              <a:rPr lang="de-DE" sz="1400" dirty="0"/>
              <a:t>. </a:t>
            </a:r>
          </a:p>
          <a:p>
            <a:pPr marL="0" indent="0">
              <a:buNone/>
            </a:pPr>
            <a:endParaRPr lang="de-DE" sz="1400" dirty="0"/>
          </a:p>
          <a:p>
            <a:pPr marL="0" indent="0">
              <a:buNone/>
            </a:pPr>
            <a:r>
              <a:rPr lang="de-DE" sz="1400" b="1" dirty="0"/>
              <a:t>Statement 47 </a:t>
            </a:r>
            <a:endParaRPr lang="de-DE" sz="1400" dirty="0"/>
          </a:p>
          <a:p>
            <a:pPr marL="0" indent="0">
              <a:buNone/>
            </a:pPr>
            <a:r>
              <a:rPr lang="de-DE" sz="1400" dirty="0"/>
              <a:t>Kinder und Jugendliche mit Sprachentwicklungsstörungen zeigen auch nach der erfolgreichen therapeutischen Intervention </a:t>
            </a:r>
            <a:r>
              <a:rPr lang="de-DE" sz="1400" dirty="0">
                <a:solidFill>
                  <a:srgbClr val="0070C0"/>
                </a:solidFill>
              </a:rPr>
              <a:t>häufig Probleme bei komplexen sprachlichen Anforderungen in Schule, Beruf und Gesellschaft. </a:t>
            </a:r>
          </a:p>
          <a:p>
            <a:pPr marL="0" indent="0">
              <a:buNone/>
            </a:pPr>
            <a:endParaRPr lang="de-DE" sz="1400" dirty="0"/>
          </a:p>
          <a:p>
            <a:pPr marL="0" indent="0">
              <a:buNone/>
            </a:pPr>
            <a:endParaRPr lang="de-DE" sz="1400" dirty="0"/>
          </a:p>
          <a:p>
            <a:pPr marL="0" indent="0">
              <a:buNone/>
            </a:pPr>
            <a:endParaRPr lang="de-DE" sz="1400" dirty="0"/>
          </a:p>
        </p:txBody>
      </p:sp>
      <p:sp>
        <p:nvSpPr>
          <p:cNvPr id="4" name="Fußzeilenplatzhalter 3"/>
          <p:cNvSpPr>
            <a:spLocks noGrp="1"/>
          </p:cNvSpPr>
          <p:nvPr>
            <p:ph type="ftr" sz="quarter" idx="11"/>
          </p:nvPr>
        </p:nvSpPr>
        <p:spPr/>
        <p:txBody>
          <a:bodyPr/>
          <a:lstStyle/>
          <a:p>
            <a:r>
              <a:rPr lang="de-DE">
                <a:solidFill>
                  <a:srgbClr val="000000"/>
                </a:solidFill>
              </a:rPr>
              <a:t>Stephan Sallat, 50 Jahre Liebmannschule Hösbach</a:t>
            </a:r>
          </a:p>
        </p:txBody>
      </p:sp>
      <p:sp>
        <p:nvSpPr>
          <p:cNvPr id="5" name="Textfeld 4"/>
          <p:cNvSpPr txBox="1"/>
          <p:nvPr/>
        </p:nvSpPr>
        <p:spPr>
          <a:xfrm>
            <a:off x="6660232" y="1104999"/>
            <a:ext cx="1656184" cy="307777"/>
          </a:xfrm>
          <a:prstGeom prst="rect">
            <a:avLst/>
          </a:prstGeom>
          <a:noFill/>
        </p:spPr>
        <p:txBody>
          <a:bodyPr vert="horz" wrap="square" lIns="91440" tIns="45720" rIns="91440" bIns="45720" rtlCol="0" anchor="ctr">
            <a:spAutoFit/>
          </a:bodyPr>
          <a:lstStyle/>
          <a:p>
            <a:pPr algn="l"/>
            <a:r>
              <a:rPr lang="de-DE" dirty="0"/>
              <a:t>AWMF, 2022</a:t>
            </a:r>
          </a:p>
        </p:txBody>
      </p:sp>
    </p:spTree>
    <p:extLst>
      <p:ext uri="{BB962C8B-B14F-4D97-AF65-F5344CB8AC3E}">
        <p14:creationId xmlns:p14="http://schemas.microsoft.com/office/powerpoint/2010/main" val="3833992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494" y="368184"/>
            <a:ext cx="8154962" cy="1080000"/>
          </a:xfrm>
        </p:spPr>
        <p:txBody>
          <a:bodyPr/>
          <a:lstStyle/>
          <a:p>
            <a:r>
              <a:rPr lang="de-DE" sz="2800" b="1" dirty="0"/>
              <a:t>S3-LEITLINIE SPRACHENTWICKLUNGSSTÖRUNGEN </a:t>
            </a:r>
            <a:r>
              <a:rPr lang="de-DE" sz="2400" b="1" i="1" dirty="0"/>
              <a:t>Empfehlungen &amp; Statements </a:t>
            </a:r>
          </a:p>
        </p:txBody>
      </p:sp>
      <p:sp>
        <p:nvSpPr>
          <p:cNvPr id="3" name="Inhaltsplatzhalter 2"/>
          <p:cNvSpPr>
            <a:spLocks noGrp="1"/>
          </p:cNvSpPr>
          <p:nvPr>
            <p:ph sz="half" idx="1"/>
          </p:nvPr>
        </p:nvSpPr>
        <p:spPr>
          <a:xfrm>
            <a:off x="521492" y="1629700"/>
            <a:ext cx="8082955" cy="4860000"/>
          </a:xfrm>
        </p:spPr>
        <p:txBody>
          <a:bodyPr/>
          <a:lstStyle/>
          <a:p>
            <a:pPr marL="0" indent="0">
              <a:buNone/>
            </a:pPr>
            <a:r>
              <a:rPr lang="de-DE" sz="1400" b="1" dirty="0"/>
              <a:t>4. Alltags- und unterrichtsintegrierte Intervention und Prävention bei Sprachentwicklungsstörungen</a:t>
            </a:r>
          </a:p>
          <a:p>
            <a:pPr marL="0" indent="0">
              <a:buNone/>
            </a:pPr>
            <a:endParaRPr lang="de-DE" sz="1400" b="1" dirty="0"/>
          </a:p>
          <a:p>
            <a:pPr marL="0" indent="0">
              <a:buNone/>
            </a:pPr>
            <a:r>
              <a:rPr lang="de-DE" sz="1400" b="1" dirty="0"/>
              <a:t>Statement 48 </a:t>
            </a:r>
            <a:endParaRPr lang="de-DE" sz="1400" dirty="0"/>
          </a:p>
          <a:p>
            <a:pPr marL="0" indent="0">
              <a:buNone/>
            </a:pPr>
            <a:r>
              <a:rPr lang="de-DE" sz="1400" dirty="0"/>
              <a:t>Kinder und Jugendliche mit Sprachentwicklungsstörungen benötigen alltags- und unterrichtsintegrierte Hilfen und Unterstützung im frühkindlichen oder schulischen Bildungsbereich. Dazu gehören </a:t>
            </a:r>
            <a:r>
              <a:rPr lang="de-DE" sz="1400" dirty="0">
                <a:solidFill>
                  <a:srgbClr val="0070C0"/>
                </a:solidFill>
              </a:rPr>
              <a:t>Maßnahmen, welche das Sprach-, Aufgaben- und Textverständnis und damit das Lernen und den schulischen Kompetenzerwerb sowie die bildungsbezogene Teilhabe trotz der sprachlichen Entwicklungsstörung und den damit verbundenen Sprachverarbeitungsproblemen verbessern.</a:t>
            </a:r>
            <a:r>
              <a:rPr lang="de-DE" sz="1400" dirty="0"/>
              <a:t> </a:t>
            </a:r>
          </a:p>
          <a:p>
            <a:pPr marL="0" indent="0">
              <a:buNone/>
            </a:pPr>
            <a:r>
              <a:rPr lang="de-DE" sz="1400" dirty="0">
                <a:solidFill>
                  <a:srgbClr val="0070C0"/>
                </a:solidFill>
              </a:rPr>
              <a:t>Sprachtherapeutische und sprachförderliche Maßnahmen und Elemente können in die pädagogischen Angebote in Kita und Schule integriert werden</a:t>
            </a:r>
            <a:r>
              <a:rPr lang="de-DE" sz="1400" dirty="0"/>
              <a:t>; damit kann eine hohe Frequenz der Übungen erreicht werden. </a:t>
            </a:r>
          </a:p>
          <a:p>
            <a:pPr marL="0" indent="0">
              <a:buNone/>
            </a:pPr>
            <a:endParaRPr lang="de-DE" sz="1400" b="1" dirty="0"/>
          </a:p>
          <a:p>
            <a:pPr marL="0" indent="0">
              <a:buNone/>
            </a:pPr>
            <a:r>
              <a:rPr lang="de-DE" sz="1400" b="1" dirty="0"/>
              <a:t>Empfehlung 83 </a:t>
            </a:r>
            <a:endParaRPr lang="de-DE" sz="1400" dirty="0"/>
          </a:p>
          <a:p>
            <a:pPr marL="0" indent="0">
              <a:buNone/>
            </a:pPr>
            <a:r>
              <a:rPr lang="de-DE" sz="1400" dirty="0"/>
              <a:t>Neben der Verordnung von Heilmitteln sollten Eltern, pädagogische Fachkräfte und Lehrer*innen dahingehend beraten werden, die </a:t>
            </a:r>
            <a:r>
              <a:rPr lang="de-DE" sz="1400" dirty="0">
                <a:solidFill>
                  <a:srgbClr val="0070C0"/>
                </a:solidFill>
              </a:rPr>
              <a:t>Auswirkungen der sprachlich-kommunikativen Beschränkungen der Kinder mit Sprachentwicklungsstörungen auch bei der Planung von Lehr-Lernkontexten in Kita und Schule zu berücksichtigen, um Teilhabe und bestmögliche Bildungsabschlüsse zu ermöglichen</a:t>
            </a:r>
            <a:r>
              <a:rPr lang="de-DE" sz="1400" dirty="0"/>
              <a:t>. 	</a:t>
            </a:r>
          </a:p>
          <a:p>
            <a:pPr marL="0" indent="0">
              <a:buNone/>
            </a:pPr>
            <a:endParaRPr lang="de-DE" sz="1400" dirty="0"/>
          </a:p>
          <a:p>
            <a:pPr marL="0" indent="0">
              <a:buNone/>
            </a:pPr>
            <a:endParaRPr lang="de-DE" sz="1400" dirty="0"/>
          </a:p>
          <a:p>
            <a:pPr marL="0" indent="0">
              <a:buNone/>
            </a:pPr>
            <a:endParaRPr lang="de-DE" sz="1400" dirty="0"/>
          </a:p>
          <a:p>
            <a:pPr marL="0" indent="0">
              <a:buNone/>
            </a:pPr>
            <a:endParaRPr lang="de-DE" sz="1400" dirty="0"/>
          </a:p>
        </p:txBody>
      </p:sp>
      <p:sp>
        <p:nvSpPr>
          <p:cNvPr id="4" name="Fußzeilenplatzhalter 3"/>
          <p:cNvSpPr>
            <a:spLocks noGrp="1"/>
          </p:cNvSpPr>
          <p:nvPr>
            <p:ph type="ftr" sz="quarter" idx="11"/>
          </p:nvPr>
        </p:nvSpPr>
        <p:spPr/>
        <p:txBody>
          <a:bodyPr/>
          <a:lstStyle/>
          <a:p>
            <a:r>
              <a:rPr lang="de-DE">
                <a:solidFill>
                  <a:srgbClr val="000000"/>
                </a:solidFill>
              </a:rPr>
              <a:t>Stephan Sallat, 50 Jahre Liebmannschule Hösbach</a:t>
            </a:r>
          </a:p>
        </p:txBody>
      </p:sp>
      <p:sp>
        <p:nvSpPr>
          <p:cNvPr id="5" name="Textfeld 4"/>
          <p:cNvSpPr txBox="1"/>
          <p:nvPr/>
        </p:nvSpPr>
        <p:spPr>
          <a:xfrm>
            <a:off x="6660232" y="1104999"/>
            <a:ext cx="1656184" cy="307777"/>
          </a:xfrm>
          <a:prstGeom prst="rect">
            <a:avLst/>
          </a:prstGeom>
          <a:noFill/>
        </p:spPr>
        <p:txBody>
          <a:bodyPr vert="horz" wrap="square" lIns="91440" tIns="45720" rIns="91440" bIns="45720" rtlCol="0" anchor="ctr">
            <a:spAutoFit/>
          </a:bodyPr>
          <a:lstStyle/>
          <a:p>
            <a:pPr algn="l"/>
            <a:r>
              <a:rPr lang="de-DE" dirty="0"/>
              <a:t>AWMF, 2022</a:t>
            </a:r>
          </a:p>
        </p:txBody>
      </p:sp>
    </p:spTree>
    <p:extLst>
      <p:ext uri="{BB962C8B-B14F-4D97-AF65-F5344CB8AC3E}">
        <p14:creationId xmlns:p14="http://schemas.microsoft.com/office/powerpoint/2010/main" val="3754171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b="1" dirty="0"/>
              <a:t>Gliederung</a:t>
            </a:r>
          </a:p>
        </p:txBody>
      </p:sp>
      <p:sp>
        <p:nvSpPr>
          <p:cNvPr id="3" name="Inhaltsplatzhalter 2"/>
          <p:cNvSpPr>
            <a:spLocks noGrp="1"/>
          </p:cNvSpPr>
          <p:nvPr>
            <p:ph sz="half" idx="1"/>
          </p:nvPr>
        </p:nvSpPr>
        <p:spPr/>
        <p:txBody>
          <a:bodyPr/>
          <a:lstStyle/>
          <a:p>
            <a:pPr marL="285750" indent="-285750">
              <a:buFont typeface="Arial" panose="020B0604020202020204" pitchFamily="34" charset="0"/>
              <a:buChar char="•"/>
            </a:pPr>
            <a:r>
              <a:rPr lang="de-DE" sz="1600" dirty="0"/>
              <a:t>Sprachliche Anforderungen in Kita und Schule</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dirty="0"/>
              <a:t>Sonderpädagogischer Förderbedarf im Bereich Sprache und Kommunikation </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dirty="0"/>
              <a:t>Alltags- und unterrichtsintegrierte Intervention und Prävention</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dirty="0"/>
              <a:t>Interdisziplinäre Herausforderungen </a:t>
            </a:r>
          </a:p>
          <a:p>
            <a:pPr marL="0" indent="0">
              <a:buNone/>
            </a:pPr>
            <a:endParaRPr lang="de-DE" sz="1600" dirty="0"/>
          </a:p>
          <a:p>
            <a:pPr marL="285750" indent="-285750">
              <a:buFont typeface="Arial" panose="020B0604020202020204" pitchFamily="34" charset="0"/>
              <a:buChar char="•"/>
            </a:pPr>
            <a:r>
              <a:rPr lang="de-DE" sz="1600" b="1" dirty="0"/>
              <a:t>Zusammenfassung </a:t>
            </a:r>
          </a:p>
          <a:p>
            <a:endParaRPr lang="de-DE" sz="1600" dirty="0"/>
          </a:p>
          <a:p>
            <a:endParaRPr lang="de-DE" dirty="0"/>
          </a:p>
        </p:txBody>
      </p:sp>
      <p:sp>
        <p:nvSpPr>
          <p:cNvPr id="4" name="Fußzeilenplatzhalter 3">
            <a:extLst>
              <a:ext uri="{FF2B5EF4-FFF2-40B4-BE49-F238E27FC236}">
                <a16:creationId xmlns:a16="http://schemas.microsoft.com/office/drawing/2014/main" id="{D4049F2A-0511-490C-8E0D-6877645E1171}"/>
              </a:ext>
            </a:extLst>
          </p:cNvPr>
          <p:cNvSpPr>
            <a:spLocks noGrp="1"/>
          </p:cNvSpPr>
          <p:nvPr>
            <p:ph type="ftr" sz="quarter" idx="11"/>
          </p:nvPr>
        </p:nvSpPr>
        <p:spPr/>
        <p:txBody>
          <a:bodyPr/>
          <a:lstStyle/>
          <a:p>
            <a:r>
              <a:rPr lang="de-DE">
                <a:solidFill>
                  <a:srgbClr val="000000"/>
                </a:solidFill>
              </a:rPr>
              <a:t>Stephan Sallat, 50 Jahre Liebmannschule Hösbach</a:t>
            </a:r>
          </a:p>
        </p:txBody>
      </p:sp>
    </p:spTree>
    <p:extLst>
      <p:ext uri="{BB962C8B-B14F-4D97-AF65-F5344CB8AC3E}">
        <p14:creationId xmlns:p14="http://schemas.microsoft.com/office/powerpoint/2010/main" val="617362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872E0F-A7D7-47C6-AE58-2380DD125DDC}"/>
              </a:ext>
            </a:extLst>
          </p:cNvPr>
          <p:cNvSpPr>
            <a:spLocks noGrp="1"/>
          </p:cNvSpPr>
          <p:nvPr>
            <p:ph type="title"/>
          </p:nvPr>
        </p:nvSpPr>
        <p:spPr/>
        <p:txBody>
          <a:bodyPr/>
          <a:lstStyle/>
          <a:p>
            <a:r>
              <a:rPr lang="de-DE" sz="2800" b="1" dirty="0"/>
              <a:t>Zusammenfassung</a:t>
            </a:r>
            <a:endParaRPr lang="de-DE" dirty="0"/>
          </a:p>
        </p:txBody>
      </p:sp>
      <p:sp>
        <p:nvSpPr>
          <p:cNvPr id="3" name="Inhaltsplatzhalter 2">
            <a:extLst>
              <a:ext uri="{FF2B5EF4-FFF2-40B4-BE49-F238E27FC236}">
                <a16:creationId xmlns:a16="http://schemas.microsoft.com/office/drawing/2014/main" id="{F8191C82-CD3F-458C-8F07-CD954B2C9B0D}"/>
              </a:ext>
            </a:extLst>
          </p:cNvPr>
          <p:cNvSpPr>
            <a:spLocks noGrp="1"/>
          </p:cNvSpPr>
          <p:nvPr>
            <p:ph sz="half" idx="1"/>
          </p:nvPr>
        </p:nvSpPr>
        <p:spPr/>
        <p:txBody>
          <a:bodyPr/>
          <a:lstStyle/>
          <a:p>
            <a:endParaRPr lang="de-DE" dirty="0"/>
          </a:p>
        </p:txBody>
      </p:sp>
      <p:sp>
        <p:nvSpPr>
          <p:cNvPr id="4" name="Fußzeilenplatzhalter 3">
            <a:extLst>
              <a:ext uri="{FF2B5EF4-FFF2-40B4-BE49-F238E27FC236}">
                <a16:creationId xmlns:a16="http://schemas.microsoft.com/office/drawing/2014/main" id="{039A2135-64CE-4EFF-A454-016D6A2BD79E}"/>
              </a:ext>
            </a:extLst>
          </p:cNvPr>
          <p:cNvSpPr>
            <a:spLocks noGrp="1"/>
          </p:cNvSpPr>
          <p:nvPr>
            <p:ph type="ftr" sz="quarter" idx="11"/>
          </p:nvPr>
        </p:nvSpPr>
        <p:spPr/>
        <p:txBody>
          <a:bodyPr/>
          <a:lstStyle/>
          <a:p>
            <a:r>
              <a:rPr lang="de-DE">
                <a:solidFill>
                  <a:srgbClr val="000000"/>
                </a:solidFill>
              </a:rPr>
              <a:t>Stephan Sallat, 50 Jahre Liebmannschule Hösbach</a:t>
            </a:r>
          </a:p>
        </p:txBody>
      </p:sp>
      <p:pic>
        <p:nvPicPr>
          <p:cNvPr id="5" name="Grafik 4">
            <a:extLst>
              <a:ext uri="{FF2B5EF4-FFF2-40B4-BE49-F238E27FC236}">
                <a16:creationId xmlns:a16="http://schemas.microsoft.com/office/drawing/2014/main" id="{76945990-56FD-468F-92F2-B5B6B4699F24}"/>
              </a:ext>
            </a:extLst>
          </p:cNvPr>
          <p:cNvPicPr>
            <a:picLocks noChangeAspect="1"/>
          </p:cNvPicPr>
          <p:nvPr/>
        </p:nvPicPr>
        <p:blipFill>
          <a:blip r:embed="rId2"/>
          <a:stretch>
            <a:fillRect/>
          </a:stretch>
        </p:blipFill>
        <p:spPr>
          <a:xfrm>
            <a:off x="4718079" y="1794249"/>
            <a:ext cx="2614736" cy="1620000"/>
          </a:xfrm>
          <a:prstGeom prst="rect">
            <a:avLst/>
          </a:prstGeom>
          <a:solidFill>
            <a:schemeClr val="bg1"/>
          </a:solidFill>
        </p:spPr>
      </p:pic>
      <p:pic>
        <p:nvPicPr>
          <p:cNvPr id="6" name="Grafik 5">
            <a:extLst>
              <a:ext uri="{FF2B5EF4-FFF2-40B4-BE49-F238E27FC236}">
                <a16:creationId xmlns:a16="http://schemas.microsoft.com/office/drawing/2014/main" id="{795FAFE3-C525-4A8B-B72A-F56ED9883807}"/>
              </a:ext>
            </a:extLst>
          </p:cNvPr>
          <p:cNvPicPr>
            <a:picLocks noChangeAspect="1"/>
          </p:cNvPicPr>
          <p:nvPr/>
        </p:nvPicPr>
        <p:blipFill>
          <a:blip r:embed="rId3"/>
          <a:stretch>
            <a:fillRect/>
          </a:stretch>
        </p:blipFill>
        <p:spPr>
          <a:xfrm>
            <a:off x="537105" y="1794249"/>
            <a:ext cx="3297296" cy="1620000"/>
          </a:xfrm>
          <a:prstGeom prst="rect">
            <a:avLst/>
          </a:prstGeom>
          <a:solidFill>
            <a:schemeClr val="bg1"/>
          </a:solidFill>
          <a:ln>
            <a:solidFill>
              <a:schemeClr val="bg1">
                <a:lumMod val="50000"/>
              </a:schemeClr>
            </a:solidFill>
          </a:ln>
        </p:spPr>
      </p:pic>
      <p:pic>
        <p:nvPicPr>
          <p:cNvPr id="7" name="Grafik 6">
            <a:extLst>
              <a:ext uri="{FF2B5EF4-FFF2-40B4-BE49-F238E27FC236}">
                <a16:creationId xmlns:a16="http://schemas.microsoft.com/office/drawing/2014/main" id="{57748792-7B5C-4A56-97CC-3A79748EFC4F}"/>
              </a:ext>
            </a:extLst>
          </p:cNvPr>
          <p:cNvPicPr>
            <a:picLocks noChangeAspect="1"/>
          </p:cNvPicPr>
          <p:nvPr/>
        </p:nvPicPr>
        <p:blipFill>
          <a:blip r:embed="rId4"/>
          <a:stretch>
            <a:fillRect/>
          </a:stretch>
        </p:blipFill>
        <p:spPr>
          <a:xfrm>
            <a:off x="501337" y="3595765"/>
            <a:ext cx="5547063" cy="2511714"/>
          </a:xfrm>
          <a:prstGeom prst="rect">
            <a:avLst/>
          </a:prstGeom>
          <a:solidFill>
            <a:schemeClr val="bg1"/>
          </a:solidFill>
          <a:ln>
            <a:solidFill>
              <a:schemeClr val="bg1">
                <a:lumMod val="75000"/>
              </a:schemeClr>
            </a:solidFill>
          </a:ln>
        </p:spPr>
      </p:pic>
    </p:spTree>
    <p:extLst>
      <p:ext uri="{BB962C8B-B14F-4D97-AF65-F5344CB8AC3E}">
        <p14:creationId xmlns:p14="http://schemas.microsoft.com/office/powerpoint/2010/main" val="33823340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6DC74-6BCA-4516-93DE-8E33B5AD149A}"/>
              </a:ext>
            </a:extLst>
          </p:cNvPr>
          <p:cNvSpPr>
            <a:spLocks noGrp="1"/>
          </p:cNvSpPr>
          <p:nvPr>
            <p:ph type="title"/>
          </p:nvPr>
        </p:nvSpPr>
        <p:spPr>
          <a:xfrm>
            <a:off x="521494" y="368184"/>
            <a:ext cx="7794922" cy="1080000"/>
          </a:xfrm>
        </p:spPr>
        <p:txBody>
          <a:bodyPr/>
          <a:lstStyle/>
          <a:p>
            <a:pPr marL="0" indent="0"/>
            <a:r>
              <a:rPr lang="de-DE" sz="2000" b="1" dirty="0">
                <a:solidFill>
                  <a:schemeClr val="accent3"/>
                </a:solidFill>
              </a:rPr>
              <a:t>„Wissen verändert das Sehen und Sehen verändert das Wissen.“ </a:t>
            </a:r>
            <a:br>
              <a:rPr lang="de-DE" sz="2000" b="1" dirty="0">
                <a:solidFill>
                  <a:schemeClr val="accent3"/>
                </a:solidFill>
              </a:rPr>
            </a:br>
            <a:r>
              <a:rPr lang="de-DE" sz="1200" dirty="0"/>
              <a:t>Jean Piaget</a:t>
            </a:r>
            <a:br>
              <a:rPr lang="de-DE" sz="1200" dirty="0"/>
            </a:br>
            <a:endParaRPr lang="de-DE" dirty="0"/>
          </a:p>
        </p:txBody>
      </p:sp>
      <p:sp>
        <p:nvSpPr>
          <p:cNvPr id="4" name="Fußzeilenplatzhalter 3">
            <a:extLst>
              <a:ext uri="{FF2B5EF4-FFF2-40B4-BE49-F238E27FC236}">
                <a16:creationId xmlns:a16="http://schemas.microsoft.com/office/drawing/2014/main" id="{C6C8477F-6DB7-483D-B14F-240D181CB522}"/>
              </a:ext>
            </a:extLst>
          </p:cNvPr>
          <p:cNvSpPr>
            <a:spLocks noGrp="1"/>
          </p:cNvSpPr>
          <p:nvPr>
            <p:ph type="ftr" sz="quarter" idx="11"/>
          </p:nvPr>
        </p:nvSpPr>
        <p:spPr/>
        <p:txBody>
          <a:bodyPr/>
          <a:lstStyle/>
          <a:p>
            <a:r>
              <a:rPr lang="sv-SE">
                <a:solidFill>
                  <a:srgbClr val="000000"/>
                </a:solidFill>
              </a:rPr>
              <a:t>Stephan Sallat, 50 Jahre Liebmannschule Hösbach</a:t>
            </a:r>
            <a:endParaRPr lang="de-DE">
              <a:solidFill>
                <a:srgbClr val="000000"/>
              </a:solidFill>
            </a:endParaRPr>
          </a:p>
        </p:txBody>
      </p:sp>
      <p:pic>
        <p:nvPicPr>
          <p:cNvPr id="6" name="Grafik 5">
            <a:extLst>
              <a:ext uri="{FF2B5EF4-FFF2-40B4-BE49-F238E27FC236}">
                <a16:creationId xmlns:a16="http://schemas.microsoft.com/office/drawing/2014/main" id="{FA6C00D6-6DBD-46F6-829C-3E8E088421E0}"/>
              </a:ext>
            </a:extLst>
          </p:cNvPr>
          <p:cNvPicPr>
            <a:picLocks noChangeAspect="1"/>
          </p:cNvPicPr>
          <p:nvPr/>
        </p:nvPicPr>
        <p:blipFill>
          <a:blip r:embed="rId2"/>
          <a:stretch>
            <a:fillRect/>
          </a:stretch>
        </p:blipFill>
        <p:spPr>
          <a:xfrm>
            <a:off x="521493" y="2132206"/>
            <a:ext cx="7277100" cy="3676650"/>
          </a:xfrm>
          <a:prstGeom prst="rect">
            <a:avLst/>
          </a:prstGeom>
        </p:spPr>
      </p:pic>
    </p:spTree>
    <p:extLst>
      <p:ext uri="{BB962C8B-B14F-4D97-AF65-F5344CB8AC3E}">
        <p14:creationId xmlns:p14="http://schemas.microsoft.com/office/powerpoint/2010/main" val="3839925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5741820" y="2907150"/>
            <a:ext cx="2299272" cy="1536723"/>
          </a:xfrm>
          <a:prstGeom prst="rect">
            <a:avLst/>
          </a:prstGeom>
        </p:spPr>
      </p:pic>
      <p:sp>
        <p:nvSpPr>
          <p:cNvPr id="12" name="Titel 1"/>
          <p:cNvSpPr>
            <a:spLocks noGrp="1"/>
          </p:cNvSpPr>
          <p:nvPr>
            <p:ph type="title"/>
          </p:nvPr>
        </p:nvSpPr>
        <p:spPr>
          <a:xfrm>
            <a:off x="521494" y="368184"/>
            <a:ext cx="8010946" cy="1080000"/>
          </a:xfrm>
        </p:spPr>
        <p:txBody>
          <a:bodyPr/>
          <a:lstStyle/>
          <a:p>
            <a:r>
              <a:rPr lang="de-DE" sz="2000" b="1" dirty="0">
                <a:solidFill>
                  <a:schemeClr val="accent3"/>
                </a:solidFill>
              </a:rPr>
              <a:t>„Wissen verändert das Sehen und Sehen verändert das Wissen.“ </a:t>
            </a:r>
            <a:br>
              <a:rPr lang="de-DE" sz="2000" b="1" dirty="0">
                <a:solidFill>
                  <a:schemeClr val="accent3"/>
                </a:solidFill>
              </a:rPr>
            </a:br>
            <a:r>
              <a:rPr lang="de-DE" sz="1200" dirty="0"/>
              <a:t>Jean Piaget</a:t>
            </a:r>
            <a:br>
              <a:rPr lang="de-DE" sz="1200" dirty="0"/>
            </a:br>
            <a:endParaRPr lang="de-DE" sz="2000" dirty="0"/>
          </a:p>
        </p:txBody>
      </p:sp>
      <p:grpSp>
        <p:nvGrpSpPr>
          <p:cNvPr id="11" name="Group 5"/>
          <p:cNvGrpSpPr>
            <a:grpSpLocks/>
          </p:cNvGrpSpPr>
          <p:nvPr/>
        </p:nvGrpSpPr>
        <p:grpSpPr bwMode="auto">
          <a:xfrm>
            <a:off x="1115616" y="1997064"/>
            <a:ext cx="4322763" cy="3822700"/>
            <a:chOff x="2002" y="1240"/>
            <a:chExt cx="2723" cy="2243"/>
          </a:xfrm>
        </p:grpSpPr>
        <p:sp>
          <p:nvSpPr>
            <p:cNvPr id="13" name="Rectangle 6"/>
            <p:cNvSpPr>
              <a:spLocks noChangeArrowheads="1"/>
            </p:cNvSpPr>
            <p:nvPr/>
          </p:nvSpPr>
          <p:spPr bwMode="auto">
            <a:xfrm>
              <a:off x="2002" y="1240"/>
              <a:ext cx="2723" cy="2243"/>
            </a:xfrm>
            <a:prstGeom prst="rect">
              <a:avLst/>
            </a:prstGeom>
            <a:solidFill>
              <a:srgbClr val="F4F1DC"/>
            </a:solidFill>
            <a:ln w="9525">
              <a:solidFill>
                <a:schemeClr val="tx1"/>
              </a:solidFill>
              <a:miter lim="800000"/>
              <a:headEnd/>
              <a:tailEnd/>
            </a:ln>
          </p:spPr>
          <p:txBody>
            <a:bodyPr wrap="none" anchor="ctr"/>
            <a:lstStyle>
              <a:lvl1pPr>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1pPr>
              <a:lvl2pPr marL="742950" indent="-28575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2pPr>
              <a:lvl3pPr marL="1143000" indent="-22860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3pPr>
              <a:lvl4pPr marL="1600200" indent="-228600">
                <a:spcBef>
                  <a:spcPct val="20000"/>
                </a:spcBef>
                <a:buChar char="›"/>
                <a:defRPr sz="2000">
                  <a:solidFill>
                    <a:schemeClr val="tx1"/>
                  </a:solidFill>
                  <a:latin typeface="Vectora LH 55 Roman" charset="0"/>
                  <a:ea typeface="ＭＳ Ｐゴシック" panose="020B0600070205080204" pitchFamily="34" charset="-128"/>
                </a:defRPr>
              </a:lvl4pPr>
              <a:lvl5pPr marL="2057400" indent="-228600">
                <a:spcBef>
                  <a:spcPct val="20000"/>
                </a:spcBef>
                <a:buChar char="›"/>
                <a:defRPr sz="2000">
                  <a:solidFill>
                    <a:schemeClr val="tx1"/>
                  </a:solidFill>
                  <a:latin typeface="Vectora LH 55 Roman"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9pPr>
            </a:lstStyle>
            <a:p>
              <a:pPr algn="ctr">
                <a:spcBef>
                  <a:spcPct val="0"/>
                </a:spcBef>
                <a:buFontTx/>
                <a:buNone/>
              </a:pPr>
              <a:endParaRPr lang="pt-PT" altLang="de-DE" sz="2400">
                <a:latin typeface="Vectora LH Roman" pitchFamily="34" charset="0"/>
              </a:endParaRPr>
            </a:p>
          </p:txBody>
        </p:sp>
        <p:sp>
          <p:nvSpPr>
            <p:cNvPr id="14" name="Text Box 7"/>
            <p:cNvSpPr txBox="1">
              <a:spLocks noChangeArrowheads="1"/>
            </p:cNvSpPr>
            <p:nvPr/>
          </p:nvSpPr>
          <p:spPr bwMode="auto">
            <a:xfrm>
              <a:off x="2185" y="1286"/>
              <a:ext cx="2144"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1pPr>
              <a:lvl2pPr marL="742950" indent="-28575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2pPr>
              <a:lvl3pPr marL="1143000" indent="-22860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3pPr>
              <a:lvl4pPr marL="1600200" indent="-228600">
                <a:spcBef>
                  <a:spcPct val="20000"/>
                </a:spcBef>
                <a:buChar char="›"/>
                <a:defRPr sz="2000">
                  <a:solidFill>
                    <a:schemeClr val="tx1"/>
                  </a:solidFill>
                  <a:latin typeface="Vectora LH 55 Roman" charset="0"/>
                  <a:ea typeface="ＭＳ Ｐゴシック" panose="020B0600070205080204" pitchFamily="34" charset="-128"/>
                </a:defRPr>
              </a:lvl4pPr>
              <a:lvl5pPr marL="2057400" indent="-228600">
                <a:spcBef>
                  <a:spcPct val="20000"/>
                </a:spcBef>
                <a:buChar char="›"/>
                <a:defRPr sz="2000">
                  <a:solidFill>
                    <a:schemeClr val="tx1"/>
                  </a:solidFill>
                  <a:latin typeface="Vectora LH 55 Roman"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9pPr>
            </a:lstStyle>
            <a:p>
              <a:pPr>
                <a:spcBef>
                  <a:spcPct val="50000"/>
                </a:spcBef>
                <a:buFontTx/>
                <a:buNone/>
              </a:pPr>
              <a:r>
                <a:rPr lang="de-DE" altLang="de-DE" sz="2400" i="1" dirty="0">
                  <a:latin typeface="Vectora LH Roman" pitchFamily="34" charset="0"/>
                </a:rPr>
                <a:t>Inklusives Bildungssystem</a:t>
              </a:r>
            </a:p>
          </p:txBody>
        </p:sp>
        <p:sp>
          <p:nvSpPr>
            <p:cNvPr id="15" name="Oval 8"/>
            <p:cNvSpPr>
              <a:spLocks noChangeArrowheads="1"/>
            </p:cNvSpPr>
            <p:nvPr/>
          </p:nvSpPr>
          <p:spPr bwMode="auto">
            <a:xfrm>
              <a:off x="3736" y="3168"/>
              <a:ext cx="120" cy="120"/>
            </a:xfrm>
            <a:prstGeom prst="ellipse">
              <a:avLst/>
            </a:prstGeom>
            <a:solidFill>
              <a:srgbClr val="008080"/>
            </a:solidFill>
            <a:ln w="9525">
              <a:solidFill>
                <a:schemeClr val="tx1"/>
              </a:solidFill>
              <a:round/>
              <a:headEnd/>
              <a:tailEnd/>
            </a:ln>
          </p:spPr>
          <p:txBody>
            <a:bodyPr wrap="none" anchor="ctr"/>
            <a:lstStyle>
              <a:lvl1pPr>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1pPr>
              <a:lvl2pPr marL="742950" indent="-28575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2pPr>
              <a:lvl3pPr marL="1143000" indent="-22860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3pPr>
              <a:lvl4pPr marL="1600200" indent="-228600">
                <a:spcBef>
                  <a:spcPct val="20000"/>
                </a:spcBef>
                <a:buChar char="›"/>
                <a:defRPr sz="2000">
                  <a:solidFill>
                    <a:schemeClr val="tx1"/>
                  </a:solidFill>
                  <a:latin typeface="Vectora LH 55 Roman" charset="0"/>
                  <a:ea typeface="ＭＳ Ｐゴシック" panose="020B0600070205080204" pitchFamily="34" charset="-128"/>
                </a:defRPr>
              </a:lvl4pPr>
              <a:lvl5pPr marL="2057400" indent="-228600">
                <a:spcBef>
                  <a:spcPct val="20000"/>
                </a:spcBef>
                <a:buChar char="›"/>
                <a:defRPr sz="2000">
                  <a:solidFill>
                    <a:schemeClr val="tx1"/>
                  </a:solidFill>
                  <a:latin typeface="Vectora LH 55 Roman"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9pPr>
            </a:lstStyle>
            <a:p>
              <a:pPr>
                <a:spcBef>
                  <a:spcPct val="0"/>
                </a:spcBef>
                <a:buFontTx/>
                <a:buNone/>
              </a:pPr>
              <a:endParaRPr lang="pt-PT" altLang="de-DE" sz="2400">
                <a:latin typeface="Vectora LH Roman" pitchFamily="34" charset="0"/>
              </a:endParaRPr>
            </a:p>
          </p:txBody>
        </p:sp>
        <p:sp>
          <p:nvSpPr>
            <p:cNvPr id="16" name="Oval 9"/>
            <p:cNvSpPr>
              <a:spLocks noChangeArrowheads="1"/>
            </p:cNvSpPr>
            <p:nvPr/>
          </p:nvSpPr>
          <p:spPr bwMode="auto">
            <a:xfrm>
              <a:off x="2744" y="2568"/>
              <a:ext cx="120" cy="120"/>
            </a:xfrm>
            <a:prstGeom prst="ellipse">
              <a:avLst/>
            </a:prstGeom>
            <a:solidFill>
              <a:schemeClr val="folHlink"/>
            </a:solidFill>
            <a:ln w="9525">
              <a:solidFill>
                <a:schemeClr val="tx1"/>
              </a:solidFill>
              <a:round/>
              <a:headEnd/>
              <a:tailEnd/>
            </a:ln>
          </p:spPr>
          <p:txBody>
            <a:bodyPr wrap="none" anchor="ctr"/>
            <a:lstStyle>
              <a:lvl1pPr>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1pPr>
              <a:lvl2pPr marL="742950" indent="-28575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2pPr>
              <a:lvl3pPr marL="1143000" indent="-22860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3pPr>
              <a:lvl4pPr marL="1600200" indent="-228600">
                <a:spcBef>
                  <a:spcPct val="20000"/>
                </a:spcBef>
                <a:buChar char="›"/>
                <a:defRPr sz="2000">
                  <a:solidFill>
                    <a:schemeClr val="tx1"/>
                  </a:solidFill>
                  <a:latin typeface="Vectora LH 55 Roman" charset="0"/>
                  <a:ea typeface="ＭＳ Ｐゴシック" panose="020B0600070205080204" pitchFamily="34" charset="-128"/>
                </a:defRPr>
              </a:lvl4pPr>
              <a:lvl5pPr marL="2057400" indent="-228600">
                <a:spcBef>
                  <a:spcPct val="20000"/>
                </a:spcBef>
                <a:buChar char="›"/>
                <a:defRPr sz="2000">
                  <a:solidFill>
                    <a:schemeClr val="tx1"/>
                  </a:solidFill>
                  <a:latin typeface="Vectora LH 55 Roman"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9pPr>
            </a:lstStyle>
            <a:p>
              <a:pPr>
                <a:spcBef>
                  <a:spcPct val="0"/>
                </a:spcBef>
                <a:buFontTx/>
                <a:buNone/>
              </a:pPr>
              <a:endParaRPr lang="pt-PT" altLang="de-DE" sz="2400">
                <a:latin typeface="Vectora LH Roman" pitchFamily="34" charset="0"/>
              </a:endParaRPr>
            </a:p>
          </p:txBody>
        </p:sp>
        <p:sp>
          <p:nvSpPr>
            <p:cNvPr id="17" name="Oval 10"/>
            <p:cNvSpPr>
              <a:spLocks noChangeArrowheads="1"/>
            </p:cNvSpPr>
            <p:nvPr/>
          </p:nvSpPr>
          <p:spPr bwMode="auto">
            <a:xfrm>
              <a:off x="3800" y="2144"/>
              <a:ext cx="120" cy="120"/>
            </a:xfrm>
            <a:prstGeom prst="ellipse">
              <a:avLst/>
            </a:prstGeom>
            <a:solidFill>
              <a:srgbClr val="0000FF"/>
            </a:solidFill>
            <a:ln w="9525">
              <a:solidFill>
                <a:schemeClr val="tx1"/>
              </a:solidFill>
              <a:round/>
              <a:headEnd/>
              <a:tailEnd/>
            </a:ln>
          </p:spPr>
          <p:txBody>
            <a:bodyPr wrap="none" anchor="ctr"/>
            <a:lstStyle>
              <a:lvl1pPr>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1pPr>
              <a:lvl2pPr marL="742950" indent="-28575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2pPr>
              <a:lvl3pPr marL="1143000" indent="-22860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3pPr>
              <a:lvl4pPr marL="1600200" indent="-228600">
                <a:spcBef>
                  <a:spcPct val="20000"/>
                </a:spcBef>
                <a:buChar char="›"/>
                <a:defRPr sz="2000">
                  <a:solidFill>
                    <a:schemeClr val="tx1"/>
                  </a:solidFill>
                  <a:latin typeface="Vectora LH 55 Roman" charset="0"/>
                  <a:ea typeface="ＭＳ Ｐゴシック" panose="020B0600070205080204" pitchFamily="34" charset="-128"/>
                </a:defRPr>
              </a:lvl4pPr>
              <a:lvl5pPr marL="2057400" indent="-228600">
                <a:spcBef>
                  <a:spcPct val="20000"/>
                </a:spcBef>
                <a:buChar char="›"/>
                <a:defRPr sz="2000">
                  <a:solidFill>
                    <a:schemeClr val="tx1"/>
                  </a:solidFill>
                  <a:latin typeface="Vectora LH 55 Roman"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9pPr>
            </a:lstStyle>
            <a:p>
              <a:pPr>
                <a:spcBef>
                  <a:spcPct val="0"/>
                </a:spcBef>
                <a:buFontTx/>
                <a:buNone/>
              </a:pPr>
              <a:endParaRPr lang="pt-PT" altLang="de-DE" sz="2400">
                <a:latin typeface="Vectora LH Roman" pitchFamily="34" charset="0"/>
              </a:endParaRPr>
            </a:p>
          </p:txBody>
        </p:sp>
        <p:sp>
          <p:nvSpPr>
            <p:cNvPr id="18" name="Oval 11"/>
            <p:cNvSpPr>
              <a:spLocks noChangeArrowheads="1"/>
            </p:cNvSpPr>
            <p:nvPr/>
          </p:nvSpPr>
          <p:spPr bwMode="auto">
            <a:xfrm>
              <a:off x="2568" y="2256"/>
              <a:ext cx="120" cy="120"/>
            </a:xfrm>
            <a:prstGeom prst="ellipse">
              <a:avLst/>
            </a:prstGeom>
            <a:solidFill>
              <a:srgbClr val="99CCFF"/>
            </a:solidFill>
            <a:ln w="9525">
              <a:solidFill>
                <a:schemeClr val="tx1"/>
              </a:solidFill>
              <a:round/>
              <a:headEnd/>
              <a:tailEnd/>
            </a:ln>
          </p:spPr>
          <p:txBody>
            <a:bodyPr wrap="none" anchor="ctr"/>
            <a:lstStyle>
              <a:lvl1pPr>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1pPr>
              <a:lvl2pPr marL="742950" indent="-28575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2pPr>
              <a:lvl3pPr marL="1143000" indent="-22860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3pPr>
              <a:lvl4pPr marL="1600200" indent="-228600">
                <a:spcBef>
                  <a:spcPct val="20000"/>
                </a:spcBef>
                <a:buChar char="›"/>
                <a:defRPr sz="2000">
                  <a:solidFill>
                    <a:schemeClr val="tx1"/>
                  </a:solidFill>
                  <a:latin typeface="Vectora LH 55 Roman" charset="0"/>
                  <a:ea typeface="ＭＳ Ｐゴシック" panose="020B0600070205080204" pitchFamily="34" charset="-128"/>
                </a:defRPr>
              </a:lvl4pPr>
              <a:lvl5pPr marL="2057400" indent="-228600">
                <a:spcBef>
                  <a:spcPct val="20000"/>
                </a:spcBef>
                <a:buChar char="›"/>
                <a:defRPr sz="2000">
                  <a:solidFill>
                    <a:schemeClr val="tx1"/>
                  </a:solidFill>
                  <a:latin typeface="Vectora LH 55 Roman"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9pPr>
            </a:lstStyle>
            <a:p>
              <a:pPr>
                <a:spcBef>
                  <a:spcPct val="0"/>
                </a:spcBef>
                <a:buFontTx/>
                <a:buNone/>
              </a:pPr>
              <a:endParaRPr lang="pt-PT" altLang="de-DE" sz="2400">
                <a:latin typeface="Vectora LH Roman" pitchFamily="34" charset="0"/>
              </a:endParaRPr>
            </a:p>
          </p:txBody>
        </p:sp>
        <p:sp>
          <p:nvSpPr>
            <p:cNvPr id="19" name="Oval 12"/>
            <p:cNvSpPr>
              <a:spLocks noChangeArrowheads="1"/>
            </p:cNvSpPr>
            <p:nvPr/>
          </p:nvSpPr>
          <p:spPr bwMode="auto">
            <a:xfrm>
              <a:off x="2632" y="2920"/>
              <a:ext cx="120" cy="120"/>
            </a:xfrm>
            <a:prstGeom prst="ellipse">
              <a:avLst/>
            </a:prstGeom>
            <a:solidFill>
              <a:srgbClr val="800080"/>
            </a:solidFill>
            <a:ln w="9525">
              <a:solidFill>
                <a:schemeClr val="tx1"/>
              </a:solidFill>
              <a:round/>
              <a:headEnd/>
              <a:tailEnd/>
            </a:ln>
          </p:spPr>
          <p:txBody>
            <a:bodyPr wrap="none" anchor="ctr"/>
            <a:lstStyle>
              <a:lvl1pPr>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1pPr>
              <a:lvl2pPr marL="742950" indent="-28575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2pPr>
              <a:lvl3pPr marL="1143000" indent="-22860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3pPr>
              <a:lvl4pPr marL="1600200" indent="-228600">
                <a:spcBef>
                  <a:spcPct val="20000"/>
                </a:spcBef>
                <a:buChar char="›"/>
                <a:defRPr sz="2000">
                  <a:solidFill>
                    <a:schemeClr val="tx1"/>
                  </a:solidFill>
                  <a:latin typeface="Vectora LH 55 Roman" charset="0"/>
                  <a:ea typeface="ＭＳ Ｐゴシック" panose="020B0600070205080204" pitchFamily="34" charset="-128"/>
                </a:defRPr>
              </a:lvl4pPr>
              <a:lvl5pPr marL="2057400" indent="-228600">
                <a:spcBef>
                  <a:spcPct val="20000"/>
                </a:spcBef>
                <a:buChar char="›"/>
                <a:defRPr sz="2000">
                  <a:solidFill>
                    <a:schemeClr val="tx1"/>
                  </a:solidFill>
                  <a:latin typeface="Vectora LH 55 Roman"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9pPr>
            </a:lstStyle>
            <a:p>
              <a:pPr>
                <a:spcBef>
                  <a:spcPct val="0"/>
                </a:spcBef>
                <a:buFontTx/>
                <a:buNone/>
              </a:pPr>
              <a:endParaRPr lang="pt-PT" altLang="de-DE" sz="2400">
                <a:latin typeface="Vectora LH Roman" pitchFamily="34" charset="0"/>
              </a:endParaRPr>
            </a:p>
          </p:txBody>
        </p:sp>
        <p:sp>
          <p:nvSpPr>
            <p:cNvPr id="20" name="Oval 13"/>
            <p:cNvSpPr>
              <a:spLocks noChangeArrowheads="1"/>
            </p:cNvSpPr>
            <p:nvPr/>
          </p:nvSpPr>
          <p:spPr bwMode="auto">
            <a:xfrm>
              <a:off x="4288" y="2280"/>
              <a:ext cx="120" cy="120"/>
            </a:xfrm>
            <a:prstGeom prst="ellipse">
              <a:avLst/>
            </a:prstGeom>
            <a:solidFill>
              <a:srgbClr val="0000FF"/>
            </a:solidFill>
            <a:ln w="9525">
              <a:solidFill>
                <a:schemeClr val="tx1"/>
              </a:solidFill>
              <a:round/>
              <a:headEnd/>
              <a:tailEnd/>
            </a:ln>
          </p:spPr>
          <p:txBody>
            <a:bodyPr wrap="none" anchor="ctr"/>
            <a:lstStyle>
              <a:lvl1pPr>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1pPr>
              <a:lvl2pPr marL="742950" indent="-28575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2pPr>
              <a:lvl3pPr marL="1143000" indent="-22860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3pPr>
              <a:lvl4pPr marL="1600200" indent="-228600">
                <a:spcBef>
                  <a:spcPct val="20000"/>
                </a:spcBef>
                <a:buChar char="›"/>
                <a:defRPr sz="2000">
                  <a:solidFill>
                    <a:schemeClr val="tx1"/>
                  </a:solidFill>
                  <a:latin typeface="Vectora LH 55 Roman" charset="0"/>
                  <a:ea typeface="ＭＳ Ｐゴシック" panose="020B0600070205080204" pitchFamily="34" charset="-128"/>
                </a:defRPr>
              </a:lvl4pPr>
              <a:lvl5pPr marL="2057400" indent="-228600">
                <a:spcBef>
                  <a:spcPct val="20000"/>
                </a:spcBef>
                <a:buChar char="›"/>
                <a:defRPr sz="2000">
                  <a:solidFill>
                    <a:schemeClr val="tx1"/>
                  </a:solidFill>
                  <a:latin typeface="Vectora LH 55 Roman"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9pPr>
            </a:lstStyle>
            <a:p>
              <a:pPr>
                <a:spcBef>
                  <a:spcPct val="0"/>
                </a:spcBef>
                <a:buFontTx/>
                <a:buNone/>
              </a:pPr>
              <a:endParaRPr lang="pt-PT" altLang="de-DE" sz="2400">
                <a:latin typeface="Vectora LH Roman" pitchFamily="34" charset="0"/>
              </a:endParaRPr>
            </a:p>
          </p:txBody>
        </p:sp>
        <p:sp>
          <p:nvSpPr>
            <p:cNvPr id="21" name="Oval 14"/>
            <p:cNvSpPr>
              <a:spLocks noChangeArrowheads="1"/>
            </p:cNvSpPr>
            <p:nvPr/>
          </p:nvSpPr>
          <p:spPr bwMode="auto">
            <a:xfrm>
              <a:off x="3680" y="1912"/>
              <a:ext cx="120" cy="120"/>
            </a:xfrm>
            <a:prstGeom prst="ellipse">
              <a:avLst/>
            </a:prstGeom>
            <a:solidFill>
              <a:srgbClr val="FFCC00"/>
            </a:solidFill>
            <a:ln w="9525">
              <a:solidFill>
                <a:schemeClr val="tx1"/>
              </a:solidFill>
              <a:round/>
              <a:headEnd/>
              <a:tailEnd/>
            </a:ln>
          </p:spPr>
          <p:txBody>
            <a:bodyPr wrap="none" anchor="ctr"/>
            <a:lstStyle>
              <a:lvl1pPr>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1pPr>
              <a:lvl2pPr marL="742950" indent="-28575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2pPr>
              <a:lvl3pPr marL="1143000" indent="-22860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3pPr>
              <a:lvl4pPr marL="1600200" indent="-228600">
                <a:spcBef>
                  <a:spcPct val="20000"/>
                </a:spcBef>
                <a:buChar char="›"/>
                <a:defRPr sz="2000">
                  <a:solidFill>
                    <a:schemeClr val="tx1"/>
                  </a:solidFill>
                  <a:latin typeface="Vectora LH 55 Roman" charset="0"/>
                  <a:ea typeface="ＭＳ Ｐゴシック" panose="020B0600070205080204" pitchFamily="34" charset="-128"/>
                </a:defRPr>
              </a:lvl4pPr>
              <a:lvl5pPr marL="2057400" indent="-228600">
                <a:spcBef>
                  <a:spcPct val="20000"/>
                </a:spcBef>
                <a:buChar char="›"/>
                <a:defRPr sz="2000">
                  <a:solidFill>
                    <a:schemeClr val="tx1"/>
                  </a:solidFill>
                  <a:latin typeface="Vectora LH 55 Roman"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9pPr>
            </a:lstStyle>
            <a:p>
              <a:pPr>
                <a:spcBef>
                  <a:spcPct val="0"/>
                </a:spcBef>
                <a:buFontTx/>
                <a:buNone/>
              </a:pPr>
              <a:endParaRPr lang="pt-PT" altLang="de-DE" sz="2400">
                <a:latin typeface="Vectora LH Roman" pitchFamily="34" charset="0"/>
              </a:endParaRPr>
            </a:p>
          </p:txBody>
        </p:sp>
        <p:sp>
          <p:nvSpPr>
            <p:cNvPr id="22" name="Oval 15"/>
            <p:cNvSpPr>
              <a:spLocks noChangeArrowheads="1"/>
            </p:cNvSpPr>
            <p:nvPr/>
          </p:nvSpPr>
          <p:spPr bwMode="auto">
            <a:xfrm>
              <a:off x="2272" y="2752"/>
              <a:ext cx="120" cy="120"/>
            </a:xfrm>
            <a:prstGeom prst="ellipse">
              <a:avLst/>
            </a:prstGeom>
            <a:solidFill>
              <a:srgbClr val="FF00FF"/>
            </a:solidFill>
            <a:ln w="9525">
              <a:solidFill>
                <a:schemeClr val="tx1"/>
              </a:solidFill>
              <a:round/>
              <a:headEnd/>
              <a:tailEnd/>
            </a:ln>
          </p:spPr>
          <p:txBody>
            <a:bodyPr wrap="none" anchor="ctr"/>
            <a:lstStyle>
              <a:lvl1pPr>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1pPr>
              <a:lvl2pPr marL="742950" indent="-28575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2pPr>
              <a:lvl3pPr marL="1143000" indent="-22860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3pPr>
              <a:lvl4pPr marL="1600200" indent="-228600">
                <a:spcBef>
                  <a:spcPct val="20000"/>
                </a:spcBef>
                <a:buChar char="›"/>
                <a:defRPr sz="2000">
                  <a:solidFill>
                    <a:schemeClr val="tx1"/>
                  </a:solidFill>
                  <a:latin typeface="Vectora LH 55 Roman" charset="0"/>
                  <a:ea typeface="ＭＳ Ｐゴシック" panose="020B0600070205080204" pitchFamily="34" charset="-128"/>
                </a:defRPr>
              </a:lvl4pPr>
              <a:lvl5pPr marL="2057400" indent="-228600">
                <a:spcBef>
                  <a:spcPct val="20000"/>
                </a:spcBef>
                <a:buChar char="›"/>
                <a:defRPr sz="2000">
                  <a:solidFill>
                    <a:schemeClr val="tx1"/>
                  </a:solidFill>
                  <a:latin typeface="Vectora LH 55 Roman"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9pPr>
            </a:lstStyle>
            <a:p>
              <a:pPr>
                <a:spcBef>
                  <a:spcPct val="0"/>
                </a:spcBef>
                <a:buFontTx/>
                <a:buNone/>
              </a:pPr>
              <a:endParaRPr lang="pt-PT" altLang="de-DE" sz="2400">
                <a:latin typeface="Vectora LH Roman" pitchFamily="34" charset="0"/>
              </a:endParaRPr>
            </a:p>
          </p:txBody>
        </p:sp>
        <p:sp>
          <p:nvSpPr>
            <p:cNvPr id="23" name="Oval 16"/>
            <p:cNvSpPr>
              <a:spLocks noChangeArrowheads="1"/>
            </p:cNvSpPr>
            <p:nvPr/>
          </p:nvSpPr>
          <p:spPr bwMode="auto">
            <a:xfrm>
              <a:off x="4320" y="2752"/>
              <a:ext cx="120" cy="120"/>
            </a:xfrm>
            <a:prstGeom prst="ellipse">
              <a:avLst/>
            </a:prstGeom>
            <a:solidFill>
              <a:srgbClr val="666699"/>
            </a:solidFill>
            <a:ln w="9525">
              <a:solidFill>
                <a:schemeClr val="tx1"/>
              </a:solidFill>
              <a:round/>
              <a:headEnd/>
              <a:tailEnd/>
            </a:ln>
          </p:spPr>
          <p:txBody>
            <a:bodyPr wrap="none" anchor="ctr"/>
            <a:lstStyle>
              <a:lvl1pPr>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1pPr>
              <a:lvl2pPr marL="742950" indent="-28575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2pPr>
              <a:lvl3pPr marL="1143000" indent="-22860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3pPr>
              <a:lvl4pPr marL="1600200" indent="-228600">
                <a:spcBef>
                  <a:spcPct val="20000"/>
                </a:spcBef>
                <a:buChar char="›"/>
                <a:defRPr sz="2000">
                  <a:solidFill>
                    <a:schemeClr val="tx1"/>
                  </a:solidFill>
                  <a:latin typeface="Vectora LH 55 Roman" charset="0"/>
                  <a:ea typeface="ＭＳ Ｐゴシック" panose="020B0600070205080204" pitchFamily="34" charset="-128"/>
                </a:defRPr>
              </a:lvl4pPr>
              <a:lvl5pPr marL="2057400" indent="-228600">
                <a:spcBef>
                  <a:spcPct val="20000"/>
                </a:spcBef>
                <a:buChar char="›"/>
                <a:defRPr sz="2000">
                  <a:solidFill>
                    <a:schemeClr val="tx1"/>
                  </a:solidFill>
                  <a:latin typeface="Vectora LH 55 Roman"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9pPr>
            </a:lstStyle>
            <a:p>
              <a:pPr>
                <a:spcBef>
                  <a:spcPct val="0"/>
                </a:spcBef>
                <a:buFontTx/>
                <a:buNone/>
              </a:pPr>
              <a:endParaRPr lang="pt-PT" altLang="de-DE" sz="2400">
                <a:latin typeface="Vectora LH Roman" pitchFamily="34" charset="0"/>
              </a:endParaRPr>
            </a:p>
          </p:txBody>
        </p:sp>
        <p:sp>
          <p:nvSpPr>
            <p:cNvPr id="24" name="Oval 17"/>
            <p:cNvSpPr>
              <a:spLocks noChangeArrowheads="1"/>
            </p:cNvSpPr>
            <p:nvPr/>
          </p:nvSpPr>
          <p:spPr bwMode="auto">
            <a:xfrm>
              <a:off x="2976" y="2384"/>
              <a:ext cx="120" cy="120"/>
            </a:xfrm>
            <a:prstGeom prst="ellipse">
              <a:avLst/>
            </a:prstGeom>
            <a:solidFill>
              <a:srgbClr val="FFCC99"/>
            </a:solidFill>
            <a:ln w="9525">
              <a:solidFill>
                <a:schemeClr val="tx1"/>
              </a:solidFill>
              <a:round/>
              <a:headEnd/>
              <a:tailEnd/>
            </a:ln>
          </p:spPr>
          <p:txBody>
            <a:bodyPr wrap="none" anchor="ctr"/>
            <a:lstStyle>
              <a:lvl1pPr>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1pPr>
              <a:lvl2pPr marL="742950" indent="-28575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2pPr>
              <a:lvl3pPr marL="1143000" indent="-22860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3pPr>
              <a:lvl4pPr marL="1600200" indent="-228600">
                <a:spcBef>
                  <a:spcPct val="20000"/>
                </a:spcBef>
                <a:buChar char="›"/>
                <a:defRPr sz="2000">
                  <a:solidFill>
                    <a:schemeClr val="tx1"/>
                  </a:solidFill>
                  <a:latin typeface="Vectora LH 55 Roman" charset="0"/>
                  <a:ea typeface="ＭＳ Ｐゴシック" panose="020B0600070205080204" pitchFamily="34" charset="-128"/>
                </a:defRPr>
              </a:lvl4pPr>
              <a:lvl5pPr marL="2057400" indent="-228600">
                <a:spcBef>
                  <a:spcPct val="20000"/>
                </a:spcBef>
                <a:buChar char="›"/>
                <a:defRPr sz="2000">
                  <a:solidFill>
                    <a:schemeClr val="tx1"/>
                  </a:solidFill>
                  <a:latin typeface="Vectora LH 55 Roman"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9pPr>
            </a:lstStyle>
            <a:p>
              <a:pPr>
                <a:spcBef>
                  <a:spcPct val="0"/>
                </a:spcBef>
                <a:buFontTx/>
                <a:buNone/>
              </a:pPr>
              <a:endParaRPr lang="pt-PT" altLang="de-DE" sz="2400">
                <a:latin typeface="Vectora LH Roman" pitchFamily="34" charset="0"/>
              </a:endParaRPr>
            </a:p>
          </p:txBody>
        </p:sp>
        <p:sp>
          <p:nvSpPr>
            <p:cNvPr id="25" name="Oval 18"/>
            <p:cNvSpPr>
              <a:spLocks noChangeArrowheads="1"/>
            </p:cNvSpPr>
            <p:nvPr/>
          </p:nvSpPr>
          <p:spPr bwMode="auto">
            <a:xfrm>
              <a:off x="3096" y="1960"/>
              <a:ext cx="120" cy="120"/>
            </a:xfrm>
            <a:prstGeom prst="ellipse">
              <a:avLst/>
            </a:prstGeom>
            <a:solidFill>
              <a:srgbClr val="CC99FF"/>
            </a:solidFill>
            <a:ln w="9525">
              <a:solidFill>
                <a:schemeClr val="tx1"/>
              </a:solidFill>
              <a:round/>
              <a:headEnd/>
              <a:tailEnd/>
            </a:ln>
          </p:spPr>
          <p:txBody>
            <a:bodyPr wrap="none" anchor="ctr"/>
            <a:lstStyle>
              <a:lvl1pPr>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1pPr>
              <a:lvl2pPr marL="742950" indent="-28575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2pPr>
              <a:lvl3pPr marL="1143000" indent="-22860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3pPr>
              <a:lvl4pPr marL="1600200" indent="-228600">
                <a:spcBef>
                  <a:spcPct val="20000"/>
                </a:spcBef>
                <a:buChar char="›"/>
                <a:defRPr sz="2000">
                  <a:solidFill>
                    <a:schemeClr val="tx1"/>
                  </a:solidFill>
                  <a:latin typeface="Vectora LH 55 Roman" charset="0"/>
                  <a:ea typeface="ＭＳ Ｐゴシック" panose="020B0600070205080204" pitchFamily="34" charset="-128"/>
                </a:defRPr>
              </a:lvl4pPr>
              <a:lvl5pPr marL="2057400" indent="-228600">
                <a:spcBef>
                  <a:spcPct val="20000"/>
                </a:spcBef>
                <a:buChar char="›"/>
                <a:defRPr sz="2000">
                  <a:solidFill>
                    <a:schemeClr val="tx1"/>
                  </a:solidFill>
                  <a:latin typeface="Vectora LH 55 Roman"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9pPr>
            </a:lstStyle>
            <a:p>
              <a:pPr>
                <a:spcBef>
                  <a:spcPct val="0"/>
                </a:spcBef>
                <a:buFontTx/>
                <a:buNone/>
              </a:pPr>
              <a:endParaRPr lang="pt-PT" altLang="de-DE" sz="2400">
                <a:latin typeface="Vectora LH Roman" pitchFamily="34" charset="0"/>
              </a:endParaRPr>
            </a:p>
          </p:txBody>
        </p:sp>
        <p:sp>
          <p:nvSpPr>
            <p:cNvPr id="26" name="Oval 19"/>
            <p:cNvSpPr>
              <a:spLocks noChangeArrowheads="1"/>
            </p:cNvSpPr>
            <p:nvPr/>
          </p:nvSpPr>
          <p:spPr bwMode="auto">
            <a:xfrm>
              <a:off x="3632" y="2448"/>
              <a:ext cx="120" cy="120"/>
            </a:xfrm>
            <a:prstGeom prst="ellipse">
              <a:avLst/>
            </a:prstGeom>
            <a:solidFill>
              <a:srgbClr val="808000"/>
            </a:solidFill>
            <a:ln w="9525">
              <a:solidFill>
                <a:schemeClr val="tx1"/>
              </a:solidFill>
              <a:round/>
              <a:headEnd/>
              <a:tailEnd/>
            </a:ln>
          </p:spPr>
          <p:txBody>
            <a:bodyPr wrap="none" anchor="ctr"/>
            <a:lstStyle>
              <a:lvl1pPr>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1pPr>
              <a:lvl2pPr marL="742950" indent="-28575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2pPr>
              <a:lvl3pPr marL="1143000" indent="-22860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3pPr>
              <a:lvl4pPr marL="1600200" indent="-228600">
                <a:spcBef>
                  <a:spcPct val="20000"/>
                </a:spcBef>
                <a:buChar char="›"/>
                <a:defRPr sz="2000">
                  <a:solidFill>
                    <a:schemeClr val="tx1"/>
                  </a:solidFill>
                  <a:latin typeface="Vectora LH 55 Roman" charset="0"/>
                  <a:ea typeface="ＭＳ Ｐゴシック" panose="020B0600070205080204" pitchFamily="34" charset="-128"/>
                </a:defRPr>
              </a:lvl4pPr>
              <a:lvl5pPr marL="2057400" indent="-228600">
                <a:spcBef>
                  <a:spcPct val="20000"/>
                </a:spcBef>
                <a:buChar char="›"/>
                <a:defRPr sz="2000">
                  <a:solidFill>
                    <a:schemeClr val="tx1"/>
                  </a:solidFill>
                  <a:latin typeface="Vectora LH 55 Roman"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9pPr>
            </a:lstStyle>
            <a:p>
              <a:pPr>
                <a:spcBef>
                  <a:spcPct val="0"/>
                </a:spcBef>
                <a:buFontTx/>
                <a:buNone/>
              </a:pPr>
              <a:endParaRPr lang="pt-PT" altLang="de-DE" sz="2400">
                <a:latin typeface="Vectora LH Roman" pitchFamily="34" charset="0"/>
              </a:endParaRPr>
            </a:p>
          </p:txBody>
        </p:sp>
        <p:sp>
          <p:nvSpPr>
            <p:cNvPr id="27" name="Oval 20"/>
            <p:cNvSpPr>
              <a:spLocks noChangeArrowheads="1"/>
            </p:cNvSpPr>
            <p:nvPr/>
          </p:nvSpPr>
          <p:spPr bwMode="auto">
            <a:xfrm>
              <a:off x="4368" y="3144"/>
              <a:ext cx="120" cy="120"/>
            </a:xfrm>
            <a:prstGeom prst="ellipse">
              <a:avLst/>
            </a:prstGeom>
            <a:solidFill>
              <a:srgbClr val="FF0000"/>
            </a:solidFill>
            <a:ln w="9525">
              <a:solidFill>
                <a:schemeClr val="tx1"/>
              </a:solidFill>
              <a:round/>
              <a:headEnd/>
              <a:tailEnd/>
            </a:ln>
          </p:spPr>
          <p:txBody>
            <a:bodyPr wrap="none" anchor="ctr"/>
            <a:lstStyle>
              <a:lvl1pPr>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1pPr>
              <a:lvl2pPr marL="742950" indent="-28575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2pPr>
              <a:lvl3pPr marL="1143000" indent="-22860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3pPr>
              <a:lvl4pPr marL="1600200" indent="-228600">
                <a:spcBef>
                  <a:spcPct val="20000"/>
                </a:spcBef>
                <a:buChar char="›"/>
                <a:defRPr sz="2000">
                  <a:solidFill>
                    <a:schemeClr val="tx1"/>
                  </a:solidFill>
                  <a:latin typeface="Vectora LH 55 Roman" charset="0"/>
                  <a:ea typeface="ＭＳ Ｐゴシック" panose="020B0600070205080204" pitchFamily="34" charset="-128"/>
                </a:defRPr>
              </a:lvl4pPr>
              <a:lvl5pPr marL="2057400" indent="-228600">
                <a:spcBef>
                  <a:spcPct val="20000"/>
                </a:spcBef>
                <a:buChar char="›"/>
                <a:defRPr sz="2000">
                  <a:solidFill>
                    <a:schemeClr val="tx1"/>
                  </a:solidFill>
                  <a:latin typeface="Vectora LH 55 Roman"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9pPr>
            </a:lstStyle>
            <a:p>
              <a:pPr>
                <a:spcBef>
                  <a:spcPct val="0"/>
                </a:spcBef>
                <a:buFontTx/>
                <a:buNone/>
              </a:pPr>
              <a:endParaRPr lang="pt-PT" altLang="de-DE" sz="2400">
                <a:latin typeface="Vectora LH Roman" pitchFamily="34" charset="0"/>
              </a:endParaRPr>
            </a:p>
          </p:txBody>
        </p:sp>
        <p:sp>
          <p:nvSpPr>
            <p:cNvPr id="28" name="Oval 21"/>
            <p:cNvSpPr>
              <a:spLocks noChangeArrowheads="1"/>
            </p:cNvSpPr>
            <p:nvPr/>
          </p:nvSpPr>
          <p:spPr bwMode="auto">
            <a:xfrm>
              <a:off x="4000" y="2920"/>
              <a:ext cx="120" cy="120"/>
            </a:xfrm>
            <a:prstGeom prst="ellipse">
              <a:avLst/>
            </a:prstGeom>
            <a:solidFill>
              <a:srgbClr val="800080"/>
            </a:solidFill>
            <a:ln w="9525">
              <a:solidFill>
                <a:schemeClr val="tx1"/>
              </a:solidFill>
              <a:round/>
              <a:headEnd/>
              <a:tailEnd/>
            </a:ln>
          </p:spPr>
          <p:txBody>
            <a:bodyPr wrap="none" anchor="ctr"/>
            <a:lstStyle>
              <a:lvl1pPr>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1pPr>
              <a:lvl2pPr marL="742950" indent="-28575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2pPr>
              <a:lvl3pPr marL="1143000" indent="-22860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3pPr>
              <a:lvl4pPr marL="1600200" indent="-228600">
                <a:spcBef>
                  <a:spcPct val="20000"/>
                </a:spcBef>
                <a:buChar char="›"/>
                <a:defRPr sz="2000">
                  <a:solidFill>
                    <a:schemeClr val="tx1"/>
                  </a:solidFill>
                  <a:latin typeface="Vectora LH 55 Roman" charset="0"/>
                  <a:ea typeface="ＭＳ Ｐゴシック" panose="020B0600070205080204" pitchFamily="34" charset="-128"/>
                </a:defRPr>
              </a:lvl4pPr>
              <a:lvl5pPr marL="2057400" indent="-228600">
                <a:spcBef>
                  <a:spcPct val="20000"/>
                </a:spcBef>
                <a:buChar char="›"/>
                <a:defRPr sz="2000">
                  <a:solidFill>
                    <a:schemeClr val="tx1"/>
                  </a:solidFill>
                  <a:latin typeface="Vectora LH 55 Roman"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9pPr>
            </a:lstStyle>
            <a:p>
              <a:pPr>
                <a:spcBef>
                  <a:spcPct val="0"/>
                </a:spcBef>
                <a:buFontTx/>
                <a:buNone/>
              </a:pPr>
              <a:endParaRPr lang="pt-PT" altLang="de-DE" sz="2400">
                <a:latin typeface="Vectora LH Roman" pitchFamily="34" charset="0"/>
              </a:endParaRPr>
            </a:p>
          </p:txBody>
        </p:sp>
        <p:sp>
          <p:nvSpPr>
            <p:cNvPr id="29" name="Text Box 22"/>
            <p:cNvSpPr txBox="1">
              <a:spLocks noChangeArrowheads="1"/>
            </p:cNvSpPr>
            <p:nvPr/>
          </p:nvSpPr>
          <p:spPr bwMode="auto">
            <a:xfrm>
              <a:off x="2560" y="1255"/>
              <a:ext cx="19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1pPr>
              <a:lvl2pPr marL="742950" indent="-28575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2pPr>
              <a:lvl3pPr marL="1143000" indent="-22860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3pPr>
              <a:lvl4pPr marL="1600200" indent="-228600">
                <a:spcBef>
                  <a:spcPct val="20000"/>
                </a:spcBef>
                <a:buChar char="›"/>
                <a:defRPr sz="2000">
                  <a:solidFill>
                    <a:schemeClr val="tx1"/>
                  </a:solidFill>
                  <a:latin typeface="Vectora LH 55 Roman" charset="0"/>
                  <a:ea typeface="ＭＳ Ｐゴシック" panose="020B0600070205080204" pitchFamily="34" charset="-128"/>
                </a:defRPr>
              </a:lvl4pPr>
              <a:lvl5pPr marL="2057400" indent="-228600">
                <a:spcBef>
                  <a:spcPct val="20000"/>
                </a:spcBef>
                <a:buChar char="›"/>
                <a:defRPr sz="2000">
                  <a:solidFill>
                    <a:schemeClr val="tx1"/>
                  </a:solidFill>
                  <a:latin typeface="Vectora LH 55 Roman"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9pPr>
            </a:lstStyle>
            <a:p>
              <a:pPr>
                <a:spcBef>
                  <a:spcPct val="50000"/>
                </a:spcBef>
                <a:buFontTx/>
                <a:buNone/>
              </a:pPr>
              <a:endParaRPr lang="pt-PT" altLang="de-DE" sz="2200" b="1">
                <a:latin typeface="Vectora LH Roman" pitchFamily="34" charset="0"/>
              </a:endParaRPr>
            </a:p>
          </p:txBody>
        </p:sp>
        <p:sp>
          <p:nvSpPr>
            <p:cNvPr id="30" name="Oval 23"/>
            <p:cNvSpPr>
              <a:spLocks noChangeArrowheads="1"/>
            </p:cNvSpPr>
            <p:nvPr/>
          </p:nvSpPr>
          <p:spPr bwMode="auto">
            <a:xfrm>
              <a:off x="2888" y="3216"/>
              <a:ext cx="120" cy="120"/>
            </a:xfrm>
            <a:prstGeom prst="ellipse">
              <a:avLst/>
            </a:prstGeom>
            <a:solidFill>
              <a:srgbClr val="FF9900"/>
            </a:solidFill>
            <a:ln w="9525">
              <a:solidFill>
                <a:schemeClr val="tx1"/>
              </a:solidFill>
              <a:round/>
              <a:headEnd/>
              <a:tailEnd/>
            </a:ln>
          </p:spPr>
          <p:txBody>
            <a:bodyPr wrap="none" anchor="ctr"/>
            <a:lstStyle>
              <a:lvl1pPr>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1pPr>
              <a:lvl2pPr marL="742950" indent="-28575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2pPr>
              <a:lvl3pPr marL="1143000" indent="-22860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3pPr>
              <a:lvl4pPr marL="1600200" indent="-228600">
                <a:spcBef>
                  <a:spcPct val="20000"/>
                </a:spcBef>
                <a:buChar char="›"/>
                <a:defRPr sz="2000">
                  <a:solidFill>
                    <a:schemeClr val="tx1"/>
                  </a:solidFill>
                  <a:latin typeface="Vectora LH 55 Roman" charset="0"/>
                  <a:ea typeface="ＭＳ Ｐゴシック" panose="020B0600070205080204" pitchFamily="34" charset="-128"/>
                </a:defRPr>
              </a:lvl4pPr>
              <a:lvl5pPr marL="2057400" indent="-228600">
                <a:spcBef>
                  <a:spcPct val="20000"/>
                </a:spcBef>
                <a:buChar char="›"/>
                <a:defRPr sz="2000">
                  <a:solidFill>
                    <a:schemeClr val="tx1"/>
                  </a:solidFill>
                  <a:latin typeface="Vectora LH 55 Roman"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9pPr>
            </a:lstStyle>
            <a:p>
              <a:pPr>
                <a:spcBef>
                  <a:spcPct val="0"/>
                </a:spcBef>
                <a:buFontTx/>
                <a:buNone/>
              </a:pPr>
              <a:endParaRPr lang="pt-PT" altLang="de-DE" sz="2400">
                <a:latin typeface="Vectora LH Roman" pitchFamily="34" charset="0"/>
              </a:endParaRPr>
            </a:p>
          </p:txBody>
        </p:sp>
        <p:sp>
          <p:nvSpPr>
            <p:cNvPr id="31" name="Oval 24"/>
            <p:cNvSpPr>
              <a:spLocks noChangeArrowheads="1"/>
            </p:cNvSpPr>
            <p:nvPr/>
          </p:nvSpPr>
          <p:spPr bwMode="auto">
            <a:xfrm>
              <a:off x="3280" y="3280"/>
              <a:ext cx="120" cy="120"/>
            </a:xfrm>
            <a:prstGeom prst="ellipse">
              <a:avLst/>
            </a:prstGeom>
            <a:solidFill>
              <a:srgbClr val="00FF00"/>
            </a:solidFill>
            <a:ln w="9525">
              <a:solidFill>
                <a:schemeClr val="tx1"/>
              </a:solidFill>
              <a:round/>
              <a:headEnd/>
              <a:tailEnd/>
            </a:ln>
          </p:spPr>
          <p:txBody>
            <a:bodyPr wrap="none" anchor="ctr"/>
            <a:lstStyle>
              <a:lvl1pPr>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1pPr>
              <a:lvl2pPr marL="742950" indent="-28575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2pPr>
              <a:lvl3pPr marL="1143000" indent="-22860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3pPr>
              <a:lvl4pPr marL="1600200" indent="-228600">
                <a:spcBef>
                  <a:spcPct val="20000"/>
                </a:spcBef>
                <a:buChar char="›"/>
                <a:defRPr sz="2000">
                  <a:solidFill>
                    <a:schemeClr val="tx1"/>
                  </a:solidFill>
                  <a:latin typeface="Vectora LH 55 Roman" charset="0"/>
                  <a:ea typeface="ＭＳ Ｐゴシック" panose="020B0600070205080204" pitchFamily="34" charset="-128"/>
                </a:defRPr>
              </a:lvl4pPr>
              <a:lvl5pPr marL="2057400" indent="-228600">
                <a:spcBef>
                  <a:spcPct val="20000"/>
                </a:spcBef>
                <a:buChar char="›"/>
                <a:defRPr sz="2000">
                  <a:solidFill>
                    <a:schemeClr val="tx1"/>
                  </a:solidFill>
                  <a:latin typeface="Vectora LH 55 Roman"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9pPr>
            </a:lstStyle>
            <a:p>
              <a:pPr>
                <a:spcBef>
                  <a:spcPct val="0"/>
                </a:spcBef>
                <a:buFontTx/>
                <a:buNone/>
              </a:pPr>
              <a:endParaRPr lang="pt-PT" altLang="de-DE" sz="2400">
                <a:latin typeface="Vectora LH Roman" pitchFamily="34" charset="0"/>
              </a:endParaRPr>
            </a:p>
          </p:txBody>
        </p:sp>
        <p:sp>
          <p:nvSpPr>
            <p:cNvPr id="32" name="Oval 25"/>
            <p:cNvSpPr>
              <a:spLocks noChangeArrowheads="1"/>
            </p:cNvSpPr>
            <p:nvPr/>
          </p:nvSpPr>
          <p:spPr bwMode="auto">
            <a:xfrm>
              <a:off x="4528" y="1904"/>
              <a:ext cx="120" cy="120"/>
            </a:xfrm>
            <a:prstGeom prst="ellipse">
              <a:avLst/>
            </a:prstGeom>
            <a:solidFill>
              <a:srgbClr val="FF00FF"/>
            </a:solidFill>
            <a:ln w="9525">
              <a:solidFill>
                <a:schemeClr val="tx1"/>
              </a:solidFill>
              <a:round/>
              <a:headEnd/>
              <a:tailEnd/>
            </a:ln>
          </p:spPr>
          <p:txBody>
            <a:bodyPr wrap="none" anchor="ctr"/>
            <a:lstStyle>
              <a:lvl1pPr>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1pPr>
              <a:lvl2pPr marL="742950" indent="-28575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2pPr>
              <a:lvl3pPr marL="1143000" indent="-22860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3pPr>
              <a:lvl4pPr marL="1600200" indent="-228600">
                <a:spcBef>
                  <a:spcPct val="20000"/>
                </a:spcBef>
                <a:buChar char="›"/>
                <a:defRPr sz="2000">
                  <a:solidFill>
                    <a:schemeClr val="tx1"/>
                  </a:solidFill>
                  <a:latin typeface="Vectora LH 55 Roman" charset="0"/>
                  <a:ea typeface="ＭＳ Ｐゴシック" panose="020B0600070205080204" pitchFamily="34" charset="-128"/>
                </a:defRPr>
              </a:lvl4pPr>
              <a:lvl5pPr marL="2057400" indent="-228600">
                <a:spcBef>
                  <a:spcPct val="20000"/>
                </a:spcBef>
                <a:buChar char="›"/>
                <a:defRPr sz="2000">
                  <a:solidFill>
                    <a:schemeClr val="tx1"/>
                  </a:solidFill>
                  <a:latin typeface="Vectora LH 55 Roman"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9pPr>
            </a:lstStyle>
            <a:p>
              <a:pPr>
                <a:spcBef>
                  <a:spcPct val="0"/>
                </a:spcBef>
                <a:buFontTx/>
                <a:buNone/>
              </a:pPr>
              <a:endParaRPr lang="pt-PT" altLang="de-DE" sz="2400">
                <a:latin typeface="Vectora LH Roman" pitchFamily="34" charset="0"/>
              </a:endParaRPr>
            </a:p>
          </p:txBody>
        </p:sp>
        <p:sp>
          <p:nvSpPr>
            <p:cNvPr id="33" name="Oval 26"/>
            <p:cNvSpPr>
              <a:spLocks noChangeArrowheads="1"/>
            </p:cNvSpPr>
            <p:nvPr/>
          </p:nvSpPr>
          <p:spPr bwMode="auto">
            <a:xfrm>
              <a:off x="3744" y="2928"/>
              <a:ext cx="120" cy="120"/>
            </a:xfrm>
            <a:prstGeom prst="ellipse">
              <a:avLst/>
            </a:prstGeom>
            <a:solidFill>
              <a:srgbClr val="FF00FF"/>
            </a:solidFill>
            <a:ln w="9525">
              <a:solidFill>
                <a:schemeClr val="tx1"/>
              </a:solidFill>
              <a:round/>
              <a:headEnd/>
              <a:tailEnd/>
            </a:ln>
          </p:spPr>
          <p:txBody>
            <a:bodyPr wrap="none" anchor="ctr"/>
            <a:lstStyle>
              <a:lvl1pPr>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1pPr>
              <a:lvl2pPr marL="742950" indent="-28575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2pPr>
              <a:lvl3pPr marL="1143000" indent="-22860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3pPr>
              <a:lvl4pPr marL="1600200" indent="-228600">
                <a:spcBef>
                  <a:spcPct val="20000"/>
                </a:spcBef>
                <a:buChar char="›"/>
                <a:defRPr sz="2000">
                  <a:solidFill>
                    <a:schemeClr val="tx1"/>
                  </a:solidFill>
                  <a:latin typeface="Vectora LH 55 Roman" charset="0"/>
                  <a:ea typeface="ＭＳ Ｐゴシック" panose="020B0600070205080204" pitchFamily="34" charset="-128"/>
                </a:defRPr>
              </a:lvl4pPr>
              <a:lvl5pPr marL="2057400" indent="-228600">
                <a:spcBef>
                  <a:spcPct val="20000"/>
                </a:spcBef>
                <a:buChar char="›"/>
                <a:defRPr sz="2000">
                  <a:solidFill>
                    <a:schemeClr val="tx1"/>
                  </a:solidFill>
                  <a:latin typeface="Vectora LH 55 Roman"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9pPr>
            </a:lstStyle>
            <a:p>
              <a:pPr>
                <a:spcBef>
                  <a:spcPct val="0"/>
                </a:spcBef>
                <a:buFontTx/>
                <a:buNone/>
              </a:pPr>
              <a:endParaRPr lang="pt-PT" altLang="de-DE" sz="2400">
                <a:latin typeface="Vectora LH Roman" pitchFamily="34" charset="0"/>
              </a:endParaRPr>
            </a:p>
          </p:txBody>
        </p:sp>
        <p:sp>
          <p:nvSpPr>
            <p:cNvPr id="34" name="Oval 27"/>
            <p:cNvSpPr>
              <a:spLocks noChangeArrowheads="1"/>
            </p:cNvSpPr>
            <p:nvPr/>
          </p:nvSpPr>
          <p:spPr bwMode="auto">
            <a:xfrm>
              <a:off x="2048" y="2336"/>
              <a:ext cx="120" cy="120"/>
            </a:xfrm>
            <a:prstGeom prst="ellipse">
              <a:avLst/>
            </a:prstGeom>
            <a:solidFill>
              <a:srgbClr val="FFCCFF"/>
            </a:solidFill>
            <a:ln w="9525">
              <a:solidFill>
                <a:schemeClr val="tx1"/>
              </a:solidFill>
              <a:round/>
              <a:headEnd/>
              <a:tailEnd/>
            </a:ln>
          </p:spPr>
          <p:txBody>
            <a:bodyPr wrap="none" anchor="ctr"/>
            <a:lstStyle>
              <a:lvl1pPr>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1pPr>
              <a:lvl2pPr marL="742950" indent="-28575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2pPr>
              <a:lvl3pPr marL="1143000" indent="-22860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3pPr>
              <a:lvl4pPr marL="1600200" indent="-228600">
                <a:spcBef>
                  <a:spcPct val="20000"/>
                </a:spcBef>
                <a:buChar char="›"/>
                <a:defRPr sz="2000">
                  <a:solidFill>
                    <a:schemeClr val="tx1"/>
                  </a:solidFill>
                  <a:latin typeface="Vectora LH 55 Roman" charset="0"/>
                  <a:ea typeface="ＭＳ Ｐゴシック" panose="020B0600070205080204" pitchFamily="34" charset="-128"/>
                </a:defRPr>
              </a:lvl4pPr>
              <a:lvl5pPr marL="2057400" indent="-228600">
                <a:spcBef>
                  <a:spcPct val="20000"/>
                </a:spcBef>
                <a:buChar char="›"/>
                <a:defRPr sz="2000">
                  <a:solidFill>
                    <a:schemeClr val="tx1"/>
                  </a:solidFill>
                  <a:latin typeface="Vectora LH 55 Roman"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9pPr>
            </a:lstStyle>
            <a:p>
              <a:pPr>
                <a:spcBef>
                  <a:spcPct val="0"/>
                </a:spcBef>
                <a:buFontTx/>
                <a:buNone/>
              </a:pPr>
              <a:endParaRPr lang="pt-PT" altLang="de-DE" sz="2400">
                <a:latin typeface="Vectora LH Roman" pitchFamily="34" charset="0"/>
              </a:endParaRPr>
            </a:p>
          </p:txBody>
        </p:sp>
        <p:sp>
          <p:nvSpPr>
            <p:cNvPr id="35" name="Oval 28"/>
            <p:cNvSpPr>
              <a:spLocks noChangeArrowheads="1"/>
            </p:cNvSpPr>
            <p:nvPr/>
          </p:nvSpPr>
          <p:spPr bwMode="auto">
            <a:xfrm>
              <a:off x="4040" y="1408"/>
              <a:ext cx="120" cy="120"/>
            </a:xfrm>
            <a:prstGeom prst="ellipse">
              <a:avLst/>
            </a:prstGeom>
            <a:solidFill>
              <a:srgbClr val="00CCFF"/>
            </a:solidFill>
            <a:ln w="9525">
              <a:solidFill>
                <a:schemeClr val="tx1"/>
              </a:solidFill>
              <a:round/>
              <a:headEnd/>
              <a:tailEnd/>
            </a:ln>
          </p:spPr>
          <p:txBody>
            <a:bodyPr wrap="none" anchor="ctr"/>
            <a:lstStyle>
              <a:lvl1pPr>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1pPr>
              <a:lvl2pPr marL="742950" indent="-28575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2pPr>
              <a:lvl3pPr marL="1143000" indent="-22860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3pPr>
              <a:lvl4pPr marL="1600200" indent="-228600">
                <a:spcBef>
                  <a:spcPct val="20000"/>
                </a:spcBef>
                <a:buChar char="›"/>
                <a:defRPr sz="2000">
                  <a:solidFill>
                    <a:schemeClr val="tx1"/>
                  </a:solidFill>
                  <a:latin typeface="Vectora LH 55 Roman" charset="0"/>
                  <a:ea typeface="ＭＳ Ｐゴシック" panose="020B0600070205080204" pitchFamily="34" charset="-128"/>
                </a:defRPr>
              </a:lvl4pPr>
              <a:lvl5pPr marL="2057400" indent="-228600">
                <a:spcBef>
                  <a:spcPct val="20000"/>
                </a:spcBef>
                <a:buChar char="›"/>
                <a:defRPr sz="2000">
                  <a:solidFill>
                    <a:schemeClr val="tx1"/>
                  </a:solidFill>
                  <a:latin typeface="Vectora LH 55 Roman"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9pPr>
            </a:lstStyle>
            <a:p>
              <a:pPr>
                <a:spcBef>
                  <a:spcPct val="0"/>
                </a:spcBef>
                <a:buFontTx/>
                <a:buNone/>
              </a:pPr>
              <a:endParaRPr lang="pt-PT" altLang="de-DE" sz="2400">
                <a:latin typeface="Vectora LH Roman" pitchFamily="34" charset="0"/>
              </a:endParaRPr>
            </a:p>
          </p:txBody>
        </p:sp>
        <p:sp>
          <p:nvSpPr>
            <p:cNvPr id="36" name="Oval 29"/>
            <p:cNvSpPr>
              <a:spLocks noChangeArrowheads="1"/>
            </p:cNvSpPr>
            <p:nvPr/>
          </p:nvSpPr>
          <p:spPr bwMode="auto">
            <a:xfrm>
              <a:off x="4040" y="2576"/>
              <a:ext cx="120" cy="120"/>
            </a:xfrm>
            <a:prstGeom prst="ellipse">
              <a:avLst/>
            </a:prstGeom>
            <a:solidFill>
              <a:srgbClr val="99CC00"/>
            </a:solidFill>
            <a:ln w="9525">
              <a:solidFill>
                <a:schemeClr val="tx1"/>
              </a:solidFill>
              <a:round/>
              <a:headEnd/>
              <a:tailEnd/>
            </a:ln>
          </p:spPr>
          <p:txBody>
            <a:bodyPr wrap="none" anchor="ctr"/>
            <a:lstStyle>
              <a:lvl1pPr>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1pPr>
              <a:lvl2pPr marL="742950" indent="-28575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2pPr>
              <a:lvl3pPr marL="1143000" indent="-22860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3pPr>
              <a:lvl4pPr marL="1600200" indent="-228600">
                <a:spcBef>
                  <a:spcPct val="20000"/>
                </a:spcBef>
                <a:buChar char="›"/>
                <a:defRPr sz="2000">
                  <a:solidFill>
                    <a:schemeClr val="tx1"/>
                  </a:solidFill>
                  <a:latin typeface="Vectora LH 55 Roman" charset="0"/>
                  <a:ea typeface="ＭＳ Ｐゴシック" panose="020B0600070205080204" pitchFamily="34" charset="-128"/>
                </a:defRPr>
              </a:lvl4pPr>
              <a:lvl5pPr marL="2057400" indent="-228600">
                <a:spcBef>
                  <a:spcPct val="20000"/>
                </a:spcBef>
                <a:buChar char="›"/>
                <a:defRPr sz="2000">
                  <a:solidFill>
                    <a:schemeClr val="tx1"/>
                  </a:solidFill>
                  <a:latin typeface="Vectora LH 55 Roman"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9pPr>
            </a:lstStyle>
            <a:p>
              <a:pPr>
                <a:spcBef>
                  <a:spcPct val="0"/>
                </a:spcBef>
                <a:buFontTx/>
                <a:buNone/>
              </a:pPr>
              <a:endParaRPr lang="pt-PT" altLang="de-DE" sz="2400">
                <a:latin typeface="Vectora LH Roman" pitchFamily="34" charset="0"/>
              </a:endParaRPr>
            </a:p>
          </p:txBody>
        </p:sp>
        <p:sp>
          <p:nvSpPr>
            <p:cNvPr id="37" name="Oval 30"/>
            <p:cNvSpPr>
              <a:spLocks noChangeArrowheads="1"/>
            </p:cNvSpPr>
            <p:nvPr/>
          </p:nvSpPr>
          <p:spPr bwMode="auto">
            <a:xfrm>
              <a:off x="2784" y="1912"/>
              <a:ext cx="120" cy="120"/>
            </a:xfrm>
            <a:prstGeom prst="ellipse">
              <a:avLst/>
            </a:prstGeom>
            <a:solidFill>
              <a:srgbClr val="800080"/>
            </a:solidFill>
            <a:ln w="9525">
              <a:solidFill>
                <a:schemeClr val="tx1"/>
              </a:solidFill>
              <a:round/>
              <a:headEnd/>
              <a:tailEnd/>
            </a:ln>
          </p:spPr>
          <p:txBody>
            <a:bodyPr wrap="none" anchor="ctr"/>
            <a:lstStyle>
              <a:lvl1pPr>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1pPr>
              <a:lvl2pPr marL="742950" indent="-28575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2pPr>
              <a:lvl3pPr marL="1143000" indent="-22860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3pPr>
              <a:lvl4pPr marL="1600200" indent="-228600">
                <a:spcBef>
                  <a:spcPct val="20000"/>
                </a:spcBef>
                <a:buChar char="›"/>
                <a:defRPr sz="2000">
                  <a:solidFill>
                    <a:schemeClr val="tx1"/>
                  </a:solidFill>
                  <a:latin typeface="Vectora LH 55 Roman" charset="0"/>
                  <a:ea typeface="ＭＳ Ｐゴシック" panose="020B0600070205080204" pitchFamily="34" charset="-128"/>
                </a:defRPr>
              </a:lvl4pPr>
              <a:lvl5pPr marL="2057400" indent="-228600">
                <a:spcBef>
                  <a:spcPct val="20000"/>
                </a:spcBef>
                <a:buChar char="›"/>
                <a:defRPr sz="2000">
                  <a:solidFill>
                    <a:schemeClr val="tx1"/>
                  </a:solidFill>
                  <a:latin typeface="Vectora LH 55 Roman"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9pPr>
            </a:lstStyle>
            <a:p>
              <a:pPr>
                <a:spcBef>
                  <a:spcPct val="0"/>
                </a:spcBef>
                <a:buFontTx/>
                <a:buNone/>
              </a:pPr>
              <a:endParaRPr lang="pt-PT" altLang="de-DE" sz="2400">
                <a:latin typeface="Vectora LH Roman" pitchFamily="34" charset="0"/>
              </a:endParaRPr>
            </a:p>
          </p:txBody>
        </p:sp>
        <p:sp>
          <p:nvSpPr>
            <p:cNvPr id="38" name="Oval 31"/>
            <p:cNvSpPr>
              <a:spLocks noChangeArrowheads="1"/>
            </p:cNvSpPr>
            <p:nvPr/>
          </p:nvSpPr>
          <p:spPr bwMode="auto">
            <a:xfrm>
              <a:off x="3416" y="2736"/>
              <a:ext cx="120" cy="120"/>
            </a:xfrm>
            <a:prstGeom prst="ellipse">
              <a:avLst/>
            </a:prstGeom>
            <a:solidFill>
              <a:srgbClr val="FF9900"/>
            </a:solidFill>
            <a:ln w="9525">
              <a:solidFill>
                <a:schemeClr val="tx1"/>
              </a:solidFill>
              <a:round/>
              <a:headEnd/>
              <a:tailEnd/>
            </a:ln>
          </p:spPr>
          <p:txBody>
            <a:bodyPr wrap="none" anchor="ctr"/>
            <a:lstStyle>
              <a:lvl1pPr>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1pPr>
              <a:lvl2pPr marL="742950" indent="-28575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2pPr>
              <a:lvl3pPr marL="1143000" indent="-22860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3pPr>
              <a:lvl4pPr marL="1600200" indent="-228600">
                <a:spcBef>
                  <a:spcPct val="20000"/>
                </a:spcBef>
                <a:buChar char="›"/>
                <a:defRPr sz="2000">
                  <a:solidFill>
                    <a:schemeClr val="tx1"/>
                  </a:solidFill>
                  <a:latin typeface="Vectora LH 55 Roman" charset="0"/>
                  <a:ea typeface="ＭＳ Ｐゴシック" panose="020B0600070205080204" pitchFamily="34" charset="-128"/>
                </a:defRPr>
              </a:lvl4pPr>
              <a:lvl5pPr marL="2057400" indent="-228600">
                <a:spcBef>
                  <a:spcPct val="20000"/>
                </a:spcBef>
                <a:buChar char="›"/>
                <a:defRPr sz="2000">
                  <a:solidFill>
                    <a:schemeClr val="tx1"/>
                  </a:solidFill>
                  <a:latin typeface="Vectora LH 55 Roman"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9pPr>
            </a:lstStyle>
            <a:p>
              <a:pPr>
                <a:spcBef>
                  <a:spcPct val="0"/>
                </a:spcBef>
                <a:buFontTx/>
                <a:buNone/>
              </a:pPr>
              <a:endParaRPr lang="pt-PT" altLang="de-DE" sz="2400">
                <a:latin typeface="Vectora LH Roman" pitchFamily="34" charset="0"/>
              </a:endParaRPr>
            </a:p>
          </p:txBody>
        </p:sp>
        <p:sp>
          <p:nvSpPr>
            <p:cNvPr id="39" name="Oval 32"/>
            <p:cNvSpPr>
              <a:spLocks noChangeArrowheads="1"/>
            </p:cNvSpPr>
            <p:nvPr/>
          </p:nvSpPr>
          <p:spPr bwMode="auto">
            <a:xfrm>
              <a:off x="2200" y="3256"/>
              <a:ext cx="120" cy="120"/>
            </a:xfrm>
            <a:prstGeom prst="ellipse">
              <a:avLst/>
            </a:prstGeom>
            <a:solidFill>
              <a:srgbClr val="FF0000"/>
            </a:solidFill>
            <a:ln w="9525">
              <a:solidFill>
                <a:schemeClr val="tx1"/>
              </a:solidFill>
              <a:round/>
              <a:headEnd/>
              <a:tailEnd/>
            </a:ln>
          </p:spPr>
          <p:txBody>
            <a:bodyPr wrap="none" anchor="ctr"/>
            <a:lstStyle>
              <a:lvl1pPr>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1pPr>
              <a:lvl2pPr marL="742950" indent="-28575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2pPr>
              <a:lvl3pPr marL="1143000" indent="-22860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3pPr>
              <a:lvl4pPr marL="1600200" indent="-228600">
                <a:spcBef>
                  <a:spcPct val="20000"/>
                </a:spcBef>
                <a:buChar char="›"/>
                <a:defRPr sz="2000">
                  <a:solidFill>
                    <a:schemeClr val="tx1"/>
                  </a:solidFill>
                  <a:latin typeface="Vectora LH 55 Roman" charset="0"/>
                  <a:ea typeface="ＭＳ Ｐゴシック" panose="020B0600070205080204" pitchFamily="34" charset="-128"/>
                </a:defRPr>
              </a:lvl4pPr>
              <a:lvl5pPr marL="2057400" indent="-228600">
                <a:spcBef>
                  <a:spcPct val="20000"/>
                </a:spcBef>
                <a:buChar char="›"/>
                <a:defRPr sz="2000">
                  <a:solidFill>
                    <a:schemeClr val="tx1"/>
                  </a:solidFill>
                  <a:latin typeface="Vectora LH 55 Roman"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9pPr>
            </a:lstStyle>
            <a:p>
              <a:pPr>
                <a:spcBef>
                  <a:spcPct val="0"/>
                </a:spcBef>
                <a:buFontTx/>
                <a:buNone/>
              </a:pPr>
              <a:endParaRPr lang="pt-PT" altLang="de-DE" sz="2400">
                <a:latin typeface="Vectora LH Roman" pitchFamily="34" charset="0"/>
              </a:endParaRPr>
            </a:p>
          </p:txBody>
        </p:sp>
        <p:sp>
          <p:nvSpPr>
            <p:cNvPr id="40" name="Oval 33"/>
            <p:cNvSpPr>
              <a:spLocks noChangeArrowheads="1"/>
            </p:cNvSpPr>
            <p:nvPr/>
          </p:nvSpPr>
          <p:spPr bwMode="auto">
            <a:xfrm>
              <a:off x="2168" y="2048"/>
              <a:ext cx="120" cy="120"/>
            </a:xfrm>
            <a:prstGeom prst="ellipse">
              <a:avLst/>
            </a:prstGeom>
            <a:solidFill>
              <a:srgbClr val="00CCFF"/>
            </a:solidFill>
            <a:ln w="9525">
              <a:solidFill>
                <a:schemeClr val="tx1"/>
              </a:solidFill>
              <a:round/>
              <a:headEnd/>
              <a:tailEnd/>
            </a:ln>
          </p:spPr>
          <p:txBody>
            <a:bodyPr wrap="none" anchor="ctr"/>
            <a:lstStyle>
              <a:lvl1pPr>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1pPr>
              <a:lvl2pPr marL="742950" indent="-28575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2pPr>
              <a:lvl3pPr marL="1143000" indent="-22860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3pPr>
              <a:lvl4pPr marL="1600200" indent="-228600">
                <a:spcBef>
                  <a:spcPct val="20000"/>
                </a:spcBef>
                <a:buChar char="›"/>
                <a:defRPr sz="2000">
                  <a:solidFill>
                    <a:schemeClr val="tx1"/>
                  </a:solidFill>
                  <a:latin typeface="Vectora LH 55 Roman" charset="0"/>
                  <a:ea typeface="ＭＳ Ｐゴシック" panose="020B0600070205080204" pitchFamily="34" charset="-128"/>
                </a:defRPr>
              </a:lvl4pPr>
              <a:lvl5pPr marL="2057400" indent="-228600">
                <a:spcBef>
                  <a:spcPct val="20000"/>
                </a:spcBef>
                <a:buChar char="›"/>
                <a:defRPr sz="2000">
                  <a:solidFill>
                    <a:schemeClr val="tx1"/>
                  </a:solidFill>
                  <a:latin typeface="Vectora LH 55 Roman"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9pPr>
            </a:lstStyle>
            <a:p>
              <a:pPr>
                <a:spcBef>
                  <a:spcPct val="0"/>
                </a:spcBef>
                <a:buFontTx/>
                <a:buNone/>
              </a:pPr>
              <a:endParaRPr lang="pt-PT" altLang="de-DE" sz="2400">
                <a:latin typeface="Vectora LH Roman" pitchFamily="34" charset="0"/>
              </a:endParaRPr>
            </a:p>
          </p:txBody>
        </p:sp>
        <p:sp>
          <p:nvSpPr>
            <p:cNvPr id="41" name="Oval 34"/>
            <p:cNvSpPr>
              <a:spLocks noChangeArrowheads="1"/>
            </p:cNvSpPr>
            <p:nvPr/>
          </p:nvSpPr>
          <p:spPr bwMode="auto">
            <a:xfrm>
              <a:off x="2552" y="1808"/>
              <a:ext cx="120" cy="120"/>
            </a:xfrm>
            <a:prstGeom prst="ellipse">
              <a:avLst/>
            </a:prstGeom>
            <a:solidFill>
              <a:srgbClr val="CCFFFF"/>
            </a:solidFill>
            <a:ln w="9525">
              <a:solidFill>
                <a:schemeClr val="tx1"/>
              </a:solidFill>
              <a:round/>
              <a:headEnd/>
              <a:tailEnd/>
            </a:ln>
          </p:spPr>
          <p:txBody>
            <a:bodyPr wrap="none" anchor="ctr"/>
            <a:lstStyle>
              <a:lvl1pPr>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1pPr>
              <a:lvl2pPr marL="742950" indent="-28575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2pPr>
              <a:lvl3pPr marL="1143000" indent="-228600">
                <a:spcBef>
                  <a:spcPct val="20000"/>
                </a:spcBef>
                <a:buFont typeface="Vectora LH Roman" pitchFamily="34" charset="0"/>
                <a:buChar char="›"/>
                <a:defRPr sz="2000">
                  <a:solidFill>
                    <a:schemeClr val="tx1"/>
                  </a:solidFill>
                  <a:latin typeface="Vectora LH 55 Roman" charset="0"/>
                  <a:ea typeface="ＭＳ Ｐゴシック" panose="020B0600070205080204" pitchFamily="34" charset="-128"/>
                </a:defRPr>
              </a:lvl3pPr>
              <a:lvl4pPr marL="1600200" indent="-228600">
                <a:spcBef>
                  <a:spcPct val="20000"/>
                </a:spcBef>
                <a:buChar char="›"/>
                <a:defRPr sz="2000">
                  <a:solidFill>
                    <a:schemeClr val="tx1"/>
                  </a:solidFill>
                  <a:latin typeface="Vectora LH 55 Roman" charset="0"/>
                  <a:ea typeface="ＭＳ Ｐゴシック" panose="020B0600070205080204" pitchFamily="34" charset="-128"/>
                </a:defRPr>
              </a:lvl4pPr>
              <a:lvl5pPr marL="2057400" indent="-228600">
                <a:spcBef>
                  <a:spcPct val="20000"/>
                </a:spcBef>
                <a:buChar char="›"/>
                <a:defRPr sz="2000">
                  <a:solidFill>
                    <a:schemeClr val="tx1"/>
                  </a:solidFill>
                  <a:latin typeface="Vectora LH 55 Roman"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Vectora LH 55 Roman" charset="0"/>
                  <a:ea typeface="ＭＳ Ｐゴシック" panose="020B0600070205080204" pitchFamily="34" charset="-128"/>
                </a:defRPr>
              </a:lvl9pPr>
            </a:lstStyle>
            <a:p>
              <a:pPr>
                <a:spcBef>
                  <a:spcPct val="0"/>
                </a:spcBef>
                <a:buFontTx/>
                <a:buNone/>
              </a:pPr>
              <a:endParaRPr lang="pt-PT" altLang="de-DE" sz="2400">
                <a:latin typeface="Vectora LH Roman" pitchFamily="34" charset="0"/>
              </a:endParaRPr>
            </a:p>
          </p:txBody>
        </p:sp>
      </p:grpSp>
      <p:sp>
        <p:nvSpPr>
          <p:cNvPr id="44" name="Fußzeilenplatzhalter 43">
            <a:extLst>
              <a:ext uri="{FF2B5EF4-FFF2-40B4-BE49-F238E27FC236}">
                <a16:creationId xmlns:a16="http://schemas.microsoft.com/office/drawing/2014/main" id="{C938B566-5489-428F-BABE-7934AF0AB157}"/>
              </a:ext>
            </a:extLst>
          </p:cNvPr>
          <p:cNvSpPr>
            <a:spLocks noGrp="1"/>
          </p:cNvSpPr>
          <p:nvPr>
            <p:ph type="ftr" sz="quarter" idx="11"/>
          </p:nvPr>
        </p:nvSpPr>
        <p:spPr/>
        <p:txBody>
          <a:bodyPr/>
          <a:lstStyle/>
          <a:p>
            <a:r>
              <a:rPr lang="de-DE">
                <a:solidFill>
                  <a:srgbClr val="000000"/>
                </a:solidFill>
              </a:rPr>
              <a:t>Stephan Sallat, 50 Jahre Liebmannschule Hösbach</a:t>
            </a:r>
          </a:p>
        </p:txBody>
      </p:sp>
      <p:pic>
        <p:nvPicPr>
          <p:cNvPr id="9" name="Grafik 8"/>
          <p:cNvPicPr>
            <a:picLocks noChangeAspect="1"/>
          </p:cNvPicPr>
          <p:nvPr/>
        </p:nvPicPr>
        <p:blipFill>
          <a:blip r:embed="rId3"/>
          <a:stretch>
            <a:fillRect/>
          </a:stretch>
        </p:blipFill>
        <p:spPr>
          <a:xfrm>
            <a:off x="3720342" y="3298440"/>
            <a:ext cx="722605" cy="482954"/>
          </a:xfrm>
          <a:prstGeom prst="rect">
            <a:avLst/>
          </a:prstGeom>
        </p:spPr>
      </p:pic>
      <p:pic>
        <p:nvPicPr>
          <p:cNvPr id="8" name="Grafik 7"/>
          <p:cNvPicPr>
            <a:picLocks noChangeAspect="1"/>
          </p:cNvPicPr>
          <p:nvPr/>
        </p:nvPicPr>
        <p:blipFill>
          <a:blip r:embed="rId3"/>
          <a:stretch>
            <a:fillRect/>
          </a:stretch>
        </p:blipFill>
        <p:spPr>
          <a:xfrm>
            <a:off x="1313044" y="3183773"/>
            <a:ext cx="722605" cy="482954"/>
          </a:xfrm>
          <a:prstGeom prst="rect">
            <a:avLst/>
          </a:prstGeom>
        </p:spPr>
      </p:pic>
      <p:pic>
        <p:nvPicPr>
          <p:cNvPr id="7" name="Grafik 6"/>
          <p:cNvPicPr>
            <a:picLocks noChangeAspect="1"/>
          </p:cNvPicPr>
          <p:nvPr/>
        </p:nvPicPr>
        <p:blipFill>
          <a:blip r:embed="rId3"/>
          <a:stretch>
            <a:fillRect/>
          </a:stretch>
        </p:blipFill>
        <p:spPr>
          <a:xfrm>
            <a:off x="2470864" y="4539756"/>
            <a:ext cx="722605" cy="482954"/>
          </a:xfrm>
          <a:prstGeom prst="rect">
            <a:avLst/>
          </a:prstGeom>
        </p:spPr>
      </p:pic>
    </p:spTree>
    <p:extLst>
      <p:ext uri="{BB962C8B-B14F-4D97-AF65-F5344CB8AC3E}">
        <p14:creationId xmlns:p14="http://schemas.microsoft.com/office/powerpoint/2010/main" val="174188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6A223E-425C-4924-9C4B-5F4706A84ACA}"/>
              </a:ext>
            </a:extLst>
          </p:cNvPr>
          <p:cNvSpPr>
            <a:spLocks noGrp="1"/>
          </p:cNvSpPr>
          <p:nvPr>
            <p:ph type="title"/>
          </p:nvPr>
        </p:nvSpPr>
        <p:spPr>
          <a:xfrm>
            <a:off x="521494" y="368184"/>
            <a:ext cx="8010946" cy="1080000"/>
          </a:xfrm>
        </p:spPr>
        <p:txBody>
          <a:bodyPr/>
          <a:lstStyle/>
          <a:p>
            <a:r>
              <a:rPr lang="de-DE" sz="2000" b="1" dirty="0">
                <a:solidFill>
                  <a:schemeClr val="accent3"/>
                </a:solidFill>
              </a:rPr>
              <a:t>„Wissen verändert das Sehen und Sehen verändert das Wissen.“ </a:t>
            </a:r>
            <a:br>
              <a:rPr lang="de-DE" sz="2000" b="1" dirty="0">
                <a:solidFill>
                  <a:schemeClr val="accent3"/>
                </a:solidFill>
              </a:rPr>
            </a:br>
            <a:r>
              <a:rPr lang="de-DE" sz="1200" dirty="0"/>
              <a:t>Jean Piaget</a:t>
            </a:r>
            <a:br>
              <a:rPr lang="de-DE" sz="1200" dirty="0"/>
            </a:br>
            <a:endParaRPr lang="de-DE" sz="2000" dirty="0"/>
          </a:p>
        </p:txBody>
      </p:sp>
      <p:sp>
        <p:nvSpPr>
          <p:cNvPr id="3" name="Inhaltsplatzhalter 2">
            <a:extLst>
              <a:ext uri="{FF2B5EF4-FFF2-40B4-BE49-F238E27FC236}">
                <a16:creationId xmlns:a16="http://schemas.microsoft.com/office/drawing/2014/main" id="{63A74522-80E1-499E-A565-A49BD2ABF421}"/>
              </a:ext>
            </a:extLst>
          </p:cNvPr>
          <p:cNvSpPr>
            <a:spLocks noGrp="1"/>
          </p:cNvSpPr>
          <p:nvPr>
            <p:ph sz="half" idx="1"/>
          </p:nvPr>
        </p:nvSpPr>
        <p:spPr/>
        <p:txBody>
          <a:bodyPr/>
          <a:lstStyle/>
          <a:p>
            <a:pPr marL="0" indent="0">
              <a:buNone/>
            </a:pPr>
            <a:endParaRPr lang="de-DE" sz="5400" dirty="0"/>
          </a:p>
          <a:p>
            <a:pPr marL="0" indent="0">
              <a:buNone/>
            </a:pPr>
            <a:r>
              <a:rPr lang="de-DE" sz="5400" dirty="0"/>
              <a:t>L   S   E</a:t>
            </a:r>
          </a:p>
        </p:txBody>
      </p:sp>
      <p:sp>
        <p:nvSpPr>
          <p:cNvPr id="4" name="Fußzeilenplatzhalter 3">
            <a:extLst>
              <a:ext uri="{FF2B5EF4-FFF2-40B4-BE49-F238E27FC236}">
                <a16:creationId xmlns:a16="http://schemas.microsoft.com/office/drawing/2014/main" id="{240AB9CE-4844-4B0F-B90F-50C137AD59B0}"/>
              </a:ext>
            </a:extLst>
          </p:cNvPr>
          <p:cNvSpPr>
            <a:spLocks noGrp="1"/>
          </p:cNvSpPr>
          <p:nvPr>
            <p:ph type="ftr" sz="quarter" idx="11"/>
          </p:nvPr>
        </p:nvSpPr>
        <p:spPr/>
        <p:txBody>
          <a:bodyPr/>
          <a:lstStyle/>
          <a:p>
            <a:r>
              <a:rPr lang="de-DE">
                <a:solidFill>
                  <a:srgbClr val="000000"/>
                </a:solidFill>
              </a:rPr>
              <a:t>Stephan Sallat, 50 Jahre Liebmannschule Hösbach</a:t>
            </a:r>
          </a:p>
        </p:txBody>
      </p:sp>
    </p:spTree>
    <p:extLst>
      <p:ext uri="{BB962C8B-B14F-4D97-AF65-F5344CB8AC3E}">
        <p14:creationId xmlns:p14="http://schemas.microsoft.com/office/powerpoint/2010/main" val="1940670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b="1" dirty="0"/>
              <a:t>Gliederung</a:t>
            </a:r>
          </a:p>
        </p:txBody>
      </p:sp>
      <p:sp>
        <p:nvSpPr>
          <p:cNvPr id="3" name="Inhaltsplatzhalter 2"/>
          <p:cNvSpPr>
            <a:spLocks noGrp="1"/>
          </p:cNvSpPr>
          <p:nvPr>
            <p:ph sz="half" idx="1"/>
          </p:nvPr>
        </p:nvSpPr>
        <p:spPr/>
        <p:txBody>
          <a:bodyPr/>
          <a:lstStyle/>
          <a:p>
            <a:pPr marL="285750" indent="-285750">
              <a:buFont typeface="Arial" panose="020B0604020202020204" pitchFamily="34" charset="0"/>
              <a:buChar char="•"/>
            </a:pPr>
            <a:r>
              <a:rPr lang="de-DE" sz="1600" b="1" dirty="0"/>
              <a:t>Statistik</a:t>
            </a:r>
          </a:p>
          <a:p>
            <a:pPr marL="285750" indent="-285750">
              <a:buFont typeface="Arial" panose="020B0604020202020204" pitchFamily="34" charset="0"/>
              <a:buChar char="•"/>
            </a:pPr>
            <a:endParaRPr lang="de-DE" sz="1600" b="1" dirty="0"/>
          </a:p>
          <a:p>
            <a:pPr marL="285750" indent="-285750">
              <a:buFont typeface="Arial" panose="020B0604020202020204" pitchFamily="34" charset="0"/>
              <a:buChar char="•"/>
            </a:pPr>
            <a:r>
              <a:rPr lang="de-DE" sz="1600" dirty="0"/>
              <a:t>Sonderpädagogischer Förderbedarf im Bereich Sprache und Kommunikation </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dirty="0"/>
              <a:t>Sprachliche Anforderungen in Kita und Schule</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dirty="0"/>
              <a:t>Alltags- und unterrichtsintegrierte Intervention und Prävention</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dirty="0"/>
              <a:t>Interdisziplinäre Herausforderungen </a:t>
            </a:r>
          </a:p>
          <a:p>
            <a:pPr marL="0" indent="0">
              <a:buNone/>
            </a:pPr>
            <a:endParaRPr lang="de-DE" sz="1600" dirty="0"/>
          </a:p>
          <a:p>
            <a:pPr marL="285750" indent="-285750">
              <a:buFont typeface="Arial" panose="020B0604020202020204" pitchFamily="34" charset="0"/>
              <a:buChar char="•"/>
            </a:pPr>
            <a:r>
              <a:rPr lang="de-DE" sz="1600" dirty="0"/>
              <a:t>Zusammenfassung </a:t>
            </a:r>
          </a:p>
          <a:p>
            <a:endParaRPr lang="de-DE" sz="1600" dirty="0"/>
          </a:p>
          <a:p>
            <a:endParaRPr lang="de-DE" dirty="0"/>
          </a:p>
        </p:txBody>
      </p:sp>
      <p:sp>
        <p:nvSpPr>
          <p:cNvPr id="4" name="Fußzeilenplatzhalter 3"/>
          <p:cNvSpPr>
            <a:spLocks noGrp="1"/>
          </p:cNvSpPr>
          <p:nvPr>
            <p:ph type="ftr" sz="quarter" idx="11"/>
          </p:nvPr>
        </p:nvSpPr>
        <p:spPr/>
        <p:txBody>
          <a:bodyPr/>
          <a:lstStyle/>
          <a:p>
            <a:r>
              <a:rPr lang="de-DE">
                <a:solidFill>
                  <a:srgbClr val="000000"/>
                </a:solidFill>
              </a:rPr>
              <a:t>Stephan Sallat, 50 Jahre Liebmannschule Hösbach</a:t>
            </a:r>
          </a:p>
        </p:txBody>
      </p:sp>
    </p:spTree>
    <p:extLst>
      <p:ext uri="{BB962C8B-B14F-4D97-AF65-F5344CB8AC3E}">
        <p14:creationId xmlns:p14="http://schemas.microsoft.com/office/powerpoint/2010/main" val="6901560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6A223E-425C-4924-9C4B-5F4706A84ACA}"/>
              </a:ext>
            </a:extLst>
          </p:cNvPr>
          <p:cNvSpPr>
            <a:spLocks noGrp="1"/>
          </p:cNvSpPr>
          <p:nvPr>
            <p:ph type="title"/>
          </p:nvPr>
        </p:nvSpPr>
        <p:spPr>
          <a:xfrm>
            <a:off x="521494" y="368184"/>
            <a:ext cx="8010946" cy="1080000"/>
          </a:xfrm>
        </p:spPr>
        <p:txBody>
          <a:bodyPr/>
          <a:lstStyle/>
          <a:p>
            <a:r>
              <a:rPr lang="de-DE" sz="2000" b="1" dirty="0">
                <a:solidFill>
                  <a:schemeClr val="accent3"/>
                </a:solidFill>
              </a:rPr>
              <a:t>„Wissen verändert das Sehen und Sehen verändert das Wissen.“ </a:t>
            </a:r>
            <a:br>
              <a:rPr lang="de-DE" sz="2000" b="1" dirty="0">
                <a:solidFill>
                  <a:schemeClr val="accent3"/>
                </a:solidFill>
              </a:rPr>
            </a:br>
            <a:r>
              <a:rPr lang="de-DE" sz="1200" dirty="0"/>
              <a:t>Jean Piaget</a:t>
            </a:r>
            <a:br>
              <a:rPr lang="de-DE" sz="1200" dirty="0"/>
            </a:br>
            <a:endParaRPr lang="de-DE" sz="2000" dirty="0"/>
          </a:p>
        </p:txBody>
      </p:sp>
      <p:sp>
        <p:nvSpPr>
          <p:cNvPr id="3" name="Inhaltsplatzhalter 2">
            <a:extLst>
              <a:ext uri="{FF2B5EF4-FFF2-40B4-BE49-F238E27FC236}">
                <a16:creationId xmlns:a16="http://schemas.microsoft.com/office/drawing/2014/main" id="{63A74522-80E1-499E-A565-A49BD2ABF421}"/>
              </a:ext>
            </a:extLst>
          </p:cNvPr>
          <p:cNvSpPr>
            <a:spLocks noGrp="1"/>
          </p:cNvSpPr>
          <p:nvPr>
            <p:ph sz="half" idx="1"/>
          </p:nvPr>
        </p:nvSpPr>
        <p:spPr/>
        <p:txBody>
          <a:bodyPr/>
          <a:lstStyle/>
          <a:p>
            <a:pPr marL="0" indent="0">
              <a:buNone/>
            </a:pPr>
            <a:endParaRPr lang="de-DE" sz="3200" dirty="0"/>
          </a:p>
          <a:p>
            <a:pPr marL="0" indent="0">
              <a:buNone/>
            </a:pPr>
            <a:endParaRPr lang="de-DE" sz="3200" dirty="0"/>
          </a:p>
          <a:p>
            <a:pPr marL="0" indent="0">
              <a:buNone/>
            </a:pPr>
            <a:r>
              <a:rPr lang="de-DE" sz="3200" dirty="0"/>
              <a:t>Fokus auf frühkindliche (Sprach)Bildung!</a:t>
            </a:r>
          </a:p>
        </p:txBody>
      </p:sp>
      <p:sp>
        <p:nvSpPr>
          <p:cNvPr id="4" name="Fußzeilenplatzhalter 3">
            <a:extLst>
              <a:ext uri="{FF2B5EF4-FFF2-40B4-BE49-F238E27FC236}">
                <a16:creationId xmlns:a16="http://schemas.microsoft.com/office/drawing/2014/main" id="{240AB9CE-4844-4B0F-B90F-50C137AD59B0}"/>
              </a:ext>
            </a:extLst>
          </p:cNvPr>
          <p:cNvSpPr>
            <a:spLocks noGrp="1"/>
          </p:cNvSpPr>
          <p:nvPr>
            <p:ph type="ftr" sz="quarter" idx="11"/>
          </p:nvPr>
        </p:nvSpPr>
        <p:spPr/>
        <p:txBody>
          <a:bodyPr/>
          <a:lstStyle/>
          <a:p>
            <a:r>
              <a:rPr lang="de-DE">
                <a:solidFill>
                  <a:srgbClr val="000000"/>
                </a:solidFill>
              </a:rPr>
              <a:t>Stephan Sallat, 50 Jahre Liebmannschule Hösbach</a:t>
            </a:r>
          </a:p>
        </p:txBody>
      </p:sp>
      <p:graphicFrame>
        <p:nvGraphicFramePr>
          <p:cNvPr id="5" name="Diagramm 6">
            <a:extLst>
              <a:ext uri="{FF2B5EF4-FFF2-40B4-BE49-F238E27FC236}">
                <a16:creationId xmlns:a16="http://schemas.microsoft.com/office/drawing/2014/main" id="{AF197C0F-47E6-49E9-85CA-DCB0F9BED368}"/>
              </a:ext>
            </a:extLst>
          </p:cNvPr>
          <p:cNvGraphicFramePr/>
          <p:nvPr>
            <p:extLst>
              <p:ext uri="{D42A27DB-BD31-4B8C-83A1-F6EECF244321}">
                <p14:modId xmlns:p14="http://schemas.microsoft.com/office/powerpoint/2010/main" val="197292119"/>
              </p:ext>
            </p:extLst>
          </p:nvPr>
        </p:nvGraphicFramePr>
        <p:xfrm>
          <a:off x="520072" y="3933056"/>
          <a:ext cx="3906493" cy="15864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75459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494" y="368184"/>
            <a:ext cx="8442994" cy="1080000"/>
          </a:xfrm>
        </p:spPr>
        <p:txBody>
          <a:bodyPr/>
          <a:lstStyle/>
          <a:p>
            <a:r>
              <a:rPr lang="de-DE" sz="2800" b="1" dirty="0"/>
              <a:t>Bildungszielperspektive - </a:t>
            </a:r>
            <a:r>
              <a:rPr lang="de-DE" altLang="de-DE" sz="2800" b="1" i="1" dirty="0"/>
              <a:t>Leitfragen</a:t>
            </a:r>
            <a:br>
              <a:rPr lang="de-DE" altLang="de-DE" sz="2800" b="1" i="1" dirty="0"/>
            </a:br>
            <a:br>
              <a:rPr lang="de-DE" altLang="de-DE" sz="1050" b="1" i="1" dirty="0"/>
            </a:br>
            <a:r>
              <a:rPr lang="de-DE" altLang="de-DE" sz="1400" dirty="0"/>
              <a:t>(Sallat 2021; </a:t>
            </a:r>
            <a:r>
              <a:rPr lang="de-DE" sz="1400" dirty="0"/>
              <a:t>Sallat &amp; Siegmüller, 2016; Sallat, Hofbauer &amp; </a:t>
            </a:r>
            <a:r>
              <a:rPr lang="de-DE" sz="1400" dirty="0" err="1"/>
              <a:t>Jurleta</a:t>
            </a:r>
            <a:r>
              <a:rPr lang="de-DE" sz="1400" dirty="0"/>
              <a:t>, 2017; v. Knebel, 2012)</a:t>
            </a:r>
            <a:endParaRPr lang="de-DE" sz="1600" dirty="0"/>
          </a:p>
        </p:txBody>
      </p:sp>
      <p:sp>
        <p:nvSpPr>
          <p:cNvPr id="3" name="Inhaltsplatzhalter 2"/>
          <p:cNvSpPr>
            <a:spLocks noGrp="1"/>
          </p:cNvSpPr>
          <p:nvPr>
            <p:ph sz="half" idx="1"/>
          </p:nvPr>
        </p:nvSpPr>
        <p:spPr/>
        <p:txBody>
          <a:bodyPr/>
          <a:lstStyle/>
          <a:p>
            <a:pPr marL="342900" indent="-342900">
              <a:spcBef>
                <a:spcPts val="450"/>
              </a:spcBef>
              <a:spcAft>
                <a:spcPts val="600"/>
              </a:spcAft>
              <a:buClr>
                <a:srgbClr val="000000"/>
              </a:buClr>
              <a:buSzPct val="100000"/>
              <a:buFont typeface="Arial" panose="020B0604020202020204" pitchFamily="34" charset="0"/>
              <a:buChar char="•"/>
              <a:defRPr/>
            </a:pPr>
            <a:r>
              <a:rPr lang="de-DE" altLang="de-DE" sz="1400" dirty="0"/>
              <a:t>Zeigen sich aufgrund der sprachlichen Kompetenzen des Kindes Auswirkungen auf Lern-, Verstehens- und Bildungsprozesse? </a:t>
            </a:r>
          </a:p>
          <a:p>
            <a:pPr marL="342900" indent="-342900">
              <a:spcBef>
                <a:spcPts val="450"/>
              </a:spcBef>
              <a:spcAft>
                <a:spcPts val="600"/>
              </a:spcAft>
              <a:buClr>
                <a:srgbClr val="000000"/>
              </a:buClr>
              <a:buSzPct val="100000"/>
              <a:buFont typeface="Arial" panose="020B0604020202020204" pitchFamily="34" charset="0"/>
              <a:buChar char="•"/>
              <a:defRPr/>
            </a:pPr>
            <a:r>
              <a:rPr lang="de-DE" altLang="de-DE" sz="1400" dirty="0"/>
              <a:t>Welche laut-, schriftsprachlichen und kommunikativen Aspekte müssen im Umgang mit der Gruppe / der Klasse / in Lernsituationen beachtet und ggf. angepasst werden? </a:t>
            </a:r>
          </a:p>
          <a:p>
            <a:pPr marL="342900" indent="-342900">
              <a:spcBef>
                <a:spcPts val="450"/>
              </a:spcBef>
              <a:spcAft>
                <a:spcPts val="600"/>
              </a:spcAft>
              <a:buClr>
                <a:srgbClr val="000000"/>
              </a:buClr>
              <a:buSzPct val="100000"/>
              <a:buFont typeface="Arial" panose="020B0604020202020204" pitchFamily="34" charset="0"/>
              <a:buChar char="•"/>
              <a:defRPr/>
            </a:pPr>
            <a:r>
              <a:rPr lang="de-DE" altLang="de-DE" sz="1400" dirty="0"/>
              <a:t>Versteht das Kind lautsprachliche und schriftsprachliche Anweisungen und Aufgabenstellungen? </a:t>
            </a:r>
          </a:p>
          <a:p>
            <a:pPr marL="342900" indent="-342900">
              <a:spcBef>
                <a:spcPts val="450"/>
              </a:spcBef>
              <a:spcAft>
                <a:spcPts val="600"/>
              </a:spcAft>
              <a:buClr>
                <a:srgbClr val="000000"/>
              </a:buClr>
              <a:buSzPct val="100000"/>
              <a:buFont typeface="Arial" panose="020B0604020202020204" pitchFamily="34" charset="0"/>
              <a:buChar char="•"/>
              <a:defRPr/>
            </a:pPr>
            <a:r>
              <a:rPr lang="de-DE" altLang="de-DE" sz="1400" dirty="0"/>
              <a:t>In welchen Sozialformen lernt das Kind gut? Was stellen diese für sprachlich-kommunikative Anforderungen? </a:t>
            </a:r>
          </a:p>
          <a:p>
            <a:pPr marL="342900" indent="-342900">
              <a:spcBef>
                <a:spcPts val="450"/>
              </a:spcBef>
              <a:spcAft>
                <a:spcPts val="600"/>
              </a:spcAft>
              <a:buClr>
                <a:srgbClr val="000000"/>
              </a:buClr>
              <a:buSzPct val="100000"/>
              <a:buFont typeface="Arial" panose="020B0604020202020204" pitchFamily="34" charset="0"/>
              <a:buChar char="•"/>
              <a:defRPr/>
            </a:pPr>
            <a:r>
              <a:rPr lang="de-DE" altLang="de-DE" sz="1400" dirty="0"/>
              <a:t>Müssen ggf. sprachliche Teilaspekte gezielt gefördert werden, um Lernen zu ermöglichen oder Bildungschancen zu erhöhen (z.B. phonologische Bewusstheit als Voraussetzung für den Schriftspracherwerb)? </a:t>
            </a:r>
          </a:p>
          <a:p>
            <a:pPr marL="342900" indent="-342900">
              <a:spcBef>
                <a:spcPts val="450"/>
              </a:spcBef>
              <a:spcAft>
                <a:spcPts val="600"/>
              </a:spcAft>
              <a:buClr>
                <a:srgbClr val="000000"/>
              </a:buClr>
              <a:buSzPct val="100000"/>
              <a:buFont typeface="Arial" panose="020B0604020202020204" pitchFamily="34" charset="0"/>
              <a:buChar char="•"/>
              <a:defRPr/>
            </a:pPr>
            <a:r>
              <a:rPr lang="de-DE" altLang="de-DE" sz="1400" dirty="0"/>
              <a:t>Müssen visuelle Verstärkungen, wie Gebärden, Lautgebärden, Mundbilder oder Bilder, Fotos oder Schrift eingesetzt werden? </a:t>
            </a:r>
          </a:p>
          <a:p>
            <a:pPr marL="342900" indent="-342900">
              <a:spcBef>
                <a:spcPts val="450"/>
              </a:spcBef>
              <a:spcAft>
                <a:spcPts val="600"/>
              </a:spcAft>
              <a:buClr>
                <a:srgbClr val="000000"/>
              </a:buClr>
              <a:buSzPct val="100000"/>
              <a:buFont typeface="Arial" panose="020B0604020202020204" pitchFamily="34" charset="0"/>
              <a:buChar char="•"/>
              <a:defRPr/>
            </a:pPr>
            <a:r>
              <a:rPr lang="de-DE" altLang="de-DE" sz="1400" dirty="0"/>
              <a:t>Müssen Medien, Arbeitsblätter, Lesetexte, Fachsprache, Bildungssprache, Schriftsprache adaptiert und textoptimiert werden? </a:t>
            </a:r>
          </a:p>
          <a:p>
            <a:pPr marL="342900" indent="-342900">
              <a:spcBef>
                <a:spcPts val="450"/>
              </a:spcBef>
              <a:spcAft>
                <a:spcPts val="600"/>
              </a:spcAft>
              <a:buClr>
                <a:srgbClr val="000000"/>
              </a:buClr>
              <a:buSzPct val="100000"/>
              <a:buFont typeface="Arial" panose="020B0604020202020204" pitchFamily="34" charset="0"/>
              <a:buChar char="•"/>
              <a:defRPr/>
            </a:pPr>
            <a:r>
              <a:rPr lang="de-DE" altLang="de-DE" sz="1400" dirty="0"/>
              <a:t>An welchen Stellen benötigt das Kind sprachliche Modelle (Vorgabe von Sprachmustern), um sprachlich aktiv teilhaben zu können? </a:t>
            </a:r>
          </a:p>
          <a:p>
            <a:pPr marL="342900" indent="-342900">
              <a:spcBef>
                <a:spcPts val="500"/>
              </a:spcBef>
              <a:spcAft>
                <a:spcPts val="600"/>
              </a:spcAft>
              <a:buClr>
                <a:srgbClr val="000000"/>
              </a:buClr>
              <a:buSzPct val="100000"/>
              <a:buFont typeface="Arial" panose="020B0604020202020204" pitchFamily="34" charset="0"/>
              <a:buChar char="•"/>
              <a:defRPr/>
            </a:pPr>
            <a:endParaRPr lang="de-DE" altLang="de-DE" sz="1400" dirty="0"/>
          </a:p>
        </p:txBody>
      </p:sp>
      <p:sp>
        <p:nvSpPr>
          <p:cNvPr id="4" name="Fußzeilenplatzhalter 3">
            <a:extLst>
              <a:ext uri="{FF2B5EF4-FFF2-40B4-BE49-F238E27FC236}">
                <a16:creationId xmlns:a16="http://schemas.microsoft.com/office/drawing/2014/main" id="{28FBEDF1-A3C5-4D0B-9025-6DABF6A93440}"/>
              </a:ext>
            </a:extLst>
          </p:cNvPr>
          <p:cNvSpPr>
            <a:spLocks noGrp="1"/>
          </p:cNvSpPr>
          <p:nvPr>
            <p:ph type="ftr" sz="quarter" idx="11"/>
          </p:nvPr>
        </p:nvSpPr>
        <p:spPr/>
        <p:txBody>
          <a:bodyPr/>
          <a:lstStyle/>
          <a:p>
            <a:r>
              <a:rPr lang="de-DE">
                <a:solidFill>
                  <a:srgbClr val="000000"/>
                </a:solidFill>
              </a:rPr>
              <a:t>Stephan Sallat, 50 Jahre Liebmannschule Hösbach</a:t>
            </a:r>
          </a:p>
        </p:txBody>
      </p:sp>
    </p:spTree>
    <p:extLst>
      <p:ext uri="{BB962C8B-B14F-4D97-AF65-F5344CB8AC3E}">
        <p14:creationId xmlns:p14="http://schemas.microsoft.com/office/powerpoint/2010/main" val="1165147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494" y="368184"/>
            <a:ext cx="7290866" cy="1080000"/>
          </a:xfrm>
        </p:spPr>
        <p:txBody>
          <a:bodyPr/>
          <a:lstStyle/>
          <a:p>
            <a:r>
              <a:rPr lang="de-DE" sz="2000" b="1" dirty="0">
                <a:solidFill>
                  <a:schemeClr val="accent3"/>
                </a:solidFill>
              </a:rPr>
              <a:t>„Wissen verändert das Sehen und Sehen verändert das Wissen.“ </a:t>
            </a:r>
            <a:br>
              <a:rPr lang="de-DE" sz="2000" b="1" dirty="0">
                <a:solidFill>
                  <a:schemeClr val="accent3"/>
                </a:solidFill>
              </a:rPr>
            </a:br>
            <a:r>
              <a:rPr lang="de-DE" sz="1200" dirty="0"/>
              <a:t>Jean Piaget</a:t>
            </a:r>
            <a:br>
              <a:rPr lang="de-DE" sz="1400" dirty="0"/>
            </a:br>
            <a:endParaRPr lang="de-DE" sz="2000" dirty="0"/>
          </a:p>
        </p:txBody>
      </p:sp>
      <p:sp>
        <p:nvSpPr>
          <p:cNvPr id="3" name="Inhaltsplatzhalter 2"/>
          <p:cNvSpPr>
            <a:spLocks noGrp="1"/>
          </p:cNvSpPr>
          <p:nvPr>
            <p:ph sz="half" idx="1"/>
          </p:nvPr>
        </p:nvSpPr>
        <p:spPr>
          <a:xfrm>
            <a:off x="1534122" y="2456893"/>
            <a:ext cx="5960794" cy="3267633"/>
          </a:xfrm>
        </p:spPr>
        <p:txBody>
          <a:bodyPr/>
          <a:lstStyle/>
          <a:p>
            <a:pPr marL="0" indent="0" algn="ctr">
              <a:lnSpc>
                <a:spcPct val="120000"/>
              </a:lnSpc>
              <a:buNone/>
            </a:pPr>
            <a:r>
              <a:rPr lang="de-DE" sz="1800" dirty="0"/>
              <a:t>Herzlichen Glückwunsch! </a:t>
            </a:r>
          </a:p>
          <a:p>
            <a:pPr marL="0" indent="0" algn="ctr">
              <a:buNone/>
            </a:pPr>
            <a:endParaRPr lang="de-DE" sz="1050" dirty="0"/>
          </a:p>
          <a:p>
            <a:pPr marL="0" indent="0" algn="ctr">
              <a:buNone/>
            </a:pPr>
            <a:r>
              <a:rPr lang="de-DE" sz="1050" dirty="0"/>
              <a:t>Kontakt:</a:t>
            </a:r>
          </a:p>
          <a:p>
            <a:pPr marL="0" indent="0" algn="ctr">
              <a:buNone/>
            </a:pPr>
            <a:r>
              <a:rPr lang="de-DE" sz="1050" dirty="0">
                <a:solidFill>
                  <a:srgbClr val="0070C0"/>
                </a:solidFill>
              </a:rPr>
              <a:t>stephan.sallat@paedagogik.uni-halle.de </a:t>
            </a:r>
          </a:p>
          <a:p>
            <a:pPr marL="0" indent="0" algn="ctr">
              <a:buNone/>
            </a:pPr>
            <a:endParaRPr lang="de-DE" sz="1050" dirty="0"/>
          </a:p>
          <a:p>
            <a:pPr marL="0" indent="0" algn="ctr">
              <a:lnSpc>
                <a:spcPct val="120000"/>
              </a:lnSpc>
              <a:buNone/>
            </a:pPr>
            <a:endParaRPr lang="de-DE" sz="1050" dirty="0">
              <a:solidFill>
                <a:srgbClr val="0070C0"/>
              </a:solidFill>
            </a:endParaRPr>
          </a:p>
          <a:p>
            <a:pPr marL="0" indent="0" algn="ctr">
              <a:lnSpc>
                <a:spcPct val="120000"/>
              </a:lnSpc>
              <a:buNone/>
            </a:pPr>
            <a:endParaRPr lang="de-DE" sz="1800" dirty="0"/>
          </a:p>
          <a:p>
            <a:pPr marL="0" indent="0" algn="ctr">
              <a:lnSpc>
                <a:spcPct val="120000"/>
              </a:lnSpc>
              <a:buNone/>
            </a:pPr>
            <a:endParaRPr lang="de-DE" sz="1800"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3272" y="3983012"/>
            <a:ext cx="2166830" cy="1444213"/>
          </a:xfrm>
          <a:prstGeom prst="rect">
            <a:avLst/>
          </a:prstGeom>
        </p:spPr>
      </p:pic>
      <p:sp>
        <p:nvSpPr>
          <p:cNvPr id="4" name="Fußzeilenplatzhalter 3"/>
          <p:cNvSpPr>
            <a:spLocks noGrp="1"/>
          </p:cNvSpPr>
          <p:nvPr>
            <p:ph type="ftr" sz="quarter" idx="11"/>
          </p:nvPr>
        </p:nvSpPr>
        <p:spPr/>
        <p:txBody>
          <a:bodyPr/>
          <a:lstStyle/>
          <a:p>
            <a:r>
              <a:rPr lang="de-DE">
                <a:solidFill>
                  <a:srgbClr val="000000"/>
                </a:solidFill>
              </a:rPr>
              <a:t>Stephan Sallat, 50 Jahre Liebmannschule Hösbach</a:t>
            </a:r>
          </a:p>
        </p:txBody>
      </p:sp>
      <p:pic>
        <p:nvPicPr>
          <p:cNvPr id="7" name="Grafik 6">
            <a:extLst>
              <a:ext uri="{FF2B5EF4-FFF2-40B4-BE49-F238E27FC236}">
                <a16:creationId xmlns:a16="http://schemas.microsoft.com/office/drawing/2014/main" id="{99FB54AA-74FB-4329-A52D-53692DF5A7E8}"/>
              </a:ext>
            </a:extLst>
          </p:cNvPr>
          <p:cNvPicPr>
            <a:picLocks noChangeAspect="1"/>
          </p:cNvPicPr>
          <p:nvPr/>
        </p:nvPicPr>
        <p:blipFill>
          <a:blip r:embed="rId3"/>
          <a:stretch>
            <a:fillRect/>
          </a:stretch>
        </p:blipFill>
        <p:spPr>
          <a:xfrm rot="1915527">
            <a:off x="5935026" y="3433626"/>
            <a:ext cx="2725612" cy="1377076"/>
          </a:xfrm>
          <a:prstGeom prst="rect">
            <a:avLst/>
          </a:prstGeom>
        </p:spPr>
      </p:pic>
      <p:pic>
        <p:nvPicPr>
          <p:cNvPr id="8" name="Grafik 7">
            <a:extLst>
              <a:ext uri="{FF2B5EF4-FFF2-40B4-BE49-F238E27FC236}">
                <a16:creationId xmlns:a16="http://schemas.microsoft.com/office/drawing/2014/main" id="{8D279D1C-BA12-4DEA-A17A-E3BB85572F7D}"/>
              </a:ext>
            </a:extLst>
          </p:cNvPr>
          <p:cNvPicPr>
            <a:picLocks noChangeAspect="1"/>
          </p:cNvPicPr>
          <p:nvPr/>
        </p:nvPicPr>
        <p:blipFill>
          <a:blip r:embed="rId4"/>
          <a:stretch>
            <a:fillRect/>
          </a:stretch>
        </p:blipFill>
        <p:spPr>
          <a:xfrm rot="19562663">
            <a:off x="449538" y="3376237"/>
            <a:ext cx="2269841" cy="1549167"/>
          </a:xfrm>
          <a:prstGeom prst="rect">
            <a:avLst/>
          </a:prstGeom>
        </p:spPr>
      </p:pic>
    </p:spTree>
    <p:extLst>
      <p:ext uri="{BB962C8B-B14F-4D97-AF65-F5344CB8AC3E}">
        <p14:creationId xmlns:p14="http://schemas.microsoft.com/office/powerpoint/2010/main" val="27891619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9FF435-13A6-4334-9BEC-5E01F039D2D9}"/>
              </a:ext>
            </a:extLst>
          </p:cNvPr>
          <p:cNvSpPr>
            <a:spLocks noGrp="1"/>
          </p:cNvSpPr>
          <p:nvPr>
            <p:ph type="title"/>
          </p:nvPr>
        </p:nvSpPr>
        <p:spPr/>
        <p:txBody>
          <a:bodyPr/>
          <a:lstStyle/>
          <a:p>
            <a:r>
              <a:rPr lang="de-DE" dirty="0"/>
              <a:t>Literatur / Quellen</a:t>
            </a:r>
          </a:p>
        </p:txBody>
      </p:sp>
      <p:sp>
        <p:nvSpPr>
          <p:cNvPr id="3" name="Inhaltsplatzhalter 2">
            <a:extLst>
              <a:ext uri="{FF2B5EF4-FFF2-40B4-BE49-F238E27FC236}">
                <a16:creationId xmlns:a16="http://schemas.microsoft.com/office/drawing/2014/main" id="{DF91E9BB-DE05-4857-BA5E-06A37B4C956D}"/>
              </a:ext>
            </a:extLst>
          </p:cNvPr>
          <p:cNvSpPr>
            <a:spLocks noGrp="1"/>
          </p:cNvSpPr>
          <p:nvPr>
            <p:ph sz="half" idx="1"/>
          </p:nvPr>
        </p:nvSpPr>
        <p:spPr/>
        <p:txBody>
          <a:bodyPr numCol="3"/>
          <a:lstStyle/>
          <a:p>
            <a:pPr marL="182563" indent="-182563" algn="l">
              <a:spcBef>
                <a:spcPts val="0"/>
              </a:spcBef>
              <a:spcAft>
                <a:spcPts val="600"/>
              </a:spcAft>
              <a:buNone/>
            </a:pPr>
            <a:r>
              <a:rPr lang="de-DE" sz="700" dirty="0">
                <a:effectLst/>
                <a:ea typeface="Calibri" panose="020F0502020204030204" pitchFamily="34" charset="0"/>
                <a:cs typeface="Times New Roman" panose="02020603050405020304" pitchFamily="18" charset="0"/>
              </a:rPr>
              <a:t>Autorengruppe Bildungsberichterstattung (2014). Bildung in Deutschland 2014. Ein </a:t>
            </a:r>
            <a:r>
              <a:rPr lang="de-DE" sz="700" dirty="0" err="1">
                <a:effectLst/>
                <a:ea typeface="Calibri" panose="020F0502020204030204" pitchFamily="34" charset="0"/>
                <a:cs typeface="Times New Roman" panose="02020603050405020304" pitchFamily="18" charset="0"/>
              </a:rPr>
              <a:t>indikatorengestützter</a:t>
            </a:r>
            <a:r>
              <a:rPr lang="de-DE" sz="700" dirty="0">
                <a:effectLst/>
                <a:ea typeface="Calibri" panose="020F0502020204030204" pitchFamily="34" charset="0"/>
                <a:cs typeface="Times New Roman" panose="02020603050405020304" pitchFamily="18" charset="0"/>
              </a:rPr>
              <a:t> Bericht mit einer Analyse </a:t>
            </a:r>
            <a:r>
              <a:rPr lang="de-DE" sz="700" dirty="0">
                <a:ea typeface="Calibri" panose="020F0502020204030204" pitchFamily="34" charset="0"/>
                <a:cs typeface="Times New Roman" panose="02020603050405020304" pitchFamily="18" charset="0"/>
              </a:rPr>
              <a:t>zur Bildung von Menschen mit Behinderungen. Bertelsmann.</a:t>
            </a:r>
          </a:p>
          <a:p>
            <a:pPr marL="182563" indent="-182563" algn="l">
              <a:spcBef>
                <a:spcPts val="0"/>
              </a:spcBef>
              <a:spcAft>
                <a:spcPts val="600"/>
              </a:spcAft>
              <a:buNone/>
            </a:pPr>
            <a:r>
              <a:rPr lang="de-DE" sz="700" dirty="0">
                <a:ea typeface="Calibri" panose="020F0502020204030204" pitchFamily="34" charset="0"/>
                <a:cs typeface="Times New Roman" panose="02020603050405020304" pitchFamily="18" charset="0"/>
              </a:rPr>
              <a:t>Autorengruppe Bildungsberichterstattung (2017). Bildung in Deutschland 2016. Ein </a:t>
            </a:r>
            <a:r>
              <a:rPr lang="de-DE" sz="700" dirty="0" err="1">
                <a:ea typeface="Calibri" panose="020F0502020204030204" pitchFamily="34" charset="0"/>
                <a:cs typeface="Times New Roman" panose="02020603050405020304" pitchFamily="18" charset="0"/>
              </a:rPr>
              <a:t>indikatorengestützter</a:t>
            </a:r>
            <a:r>
              <a:rPr lang="de-DE" sz="700" dirty="0">
                <a:ea typeface="Calibri" panose="020F0502020204030204" pitchFamily="34" charset="0"/>
                <a:cs typeface="Times New Roman" panose="02020603050405020304" pitchFamily="18" charset="0"/>
              </a:rPr>
              <a:t> Bericht mit einer Analyse zu Bildung und Migration. Bertelsmann.</a:t>
            </a:r>
          </a:p>
          <a:p>
            <a:pPr marL="182563" indent="-182563" algn="l">
              <a:spcBef>
                <a:spcPts val="0"/>
              </a:spcBef>
              <a:spcAft>
                <a:spcPts val="600"/>
              </a:spcAft>
              <a:buNone/>
            </a:pPr>
            <a:r>
              <a:rPr lang="de-DE" sz="700" dirty="0">
                <a:ea typeface="Calibri" panose="020F0502020204030204" pitchFamily="34" charset="0"/>
                <a:cs typeface="Times New Roman" panose="02020603050405020304" pitchFamily="18" charset="0"/>
              </a:rPr>
              <a:t>AWMF (2022). Therapie von Sprachentwicklungsstörungen. Interdisziplinäre S3-Leitlinie. AWMF-</a:t>
            </a:r>
            <a:r>
              <a:rPr lang="de-DE" sz="700" dirty="0" err="1">
                <a:ea typeface="Calibri" panose="020F0502020204030204" pitchFamily="34" charset="0"/>
                <a:cs typeface="Times New Roman" panose="02020603050405020304" pitchFamily="18" charset="0"/>
              </a:rPr>
              <a:t>Registernr</a:t>
            </a:r>
            <a:r>
              <a:rPr lang="de-DE" sz="700" dirty="0">
                <a:ea typeface="Calibri" panose="020F0502020204030204" pitchFamily="34" charset="0"/>
                <a:cs typeface="Times New Roman" panose="02020603050405020304" pitchFamily="18" charset="0"/>
              </a:rPr>
              <a:t>.: 049-015. [Zugriff am: 05.01.2023]. Verfügbar unter:  https://register.awmf.org/assets/guidelines/049-015l_S3_Therapie_von_Sprachentwicklungsst%C3%B6rungen_Text_2022-12.pdf</a:t>
            </a:r>
          </a:p>
          <a:p>
            <a:pPr marL="182563" indent="-182563" algn="l">
              <a:spcBef>
                <a:spcPts val="0"/>
              </a:spcBef>
              <a:spcAft>
                <a:spcPts val="600"/>
              </a:spcAft>
              <a:buNone/>
            </a:pPr>
            <a:r>
              <a:rPr lang="de-DE" sz="700" dirty="0">
                <a:ea typeface="Calibri" panose="020F0502020204030204" pitchFamily="34" charset="0"/>
                <a:cs typeface="Times New Roman" panose="02020603050405020304" pitchFamily="18" charset="0"/>
              </a:rPr>
              <a:t>Becker-Mrotzek, M., &amp; Vogt, R. (2009). Unterrichtskommunikation: linguistische Analysemethoden und Forschungsergebnisse. Walter de Gruyter.</a:t>
            </a:r>
          </a:p>
          <a:p>
            <a:pPr marL="182563" indent="-182563" algn="l">
              <a:spcBef>
                <a:spcPts val="0"/>
              </a:spcBef>
              <a:spcAft>
                <a:spcPts val="600"/>
              </a:spcAft>
              <a:buNone/>
            </a:pPr>
            <a:r>
              <a:rPr lang="de-DE" sz="700" dirty="0">
                <a:ea typeface="Calibri" panose="020F0502020204030204" pitchFamily="34" charset="0"/>
                <a:cs typeface="Times New Roman" panose="02020603050405020304" pitchFamily="18" charset="0"/>
              </a:rPr>
              <a:t>DIMDI, W. (2005). Internationale Klassifikation der Funktionsfähigkeit, Behinderung und Gesundheit. Herausgegeben vom Deutschen Institut für Medizinische Dokumentation und Information, DIMDI WHO-Kooperationszentrum für das System Internationaler Klassifikationen http://www. </a:t>
            </a:r>
            <a:r>
              <a:rPr lang="de-DE" sz="700" dirty="0" err="1">
                <a:ea typeface="Calibri" panose="020F0502020204030204" pitchFamily="34" charset="0"/>
                <a:cs typeface="Times New Roman" panose="02020603050405020304" pitchFamily="18" charset="0"/>
              </a:rPr>
              <a:t>dimdi</a:t>
            </a:r>
            <a:r>
              <a:rPr lang="de-DE" sz="700" dirty="0">
                <a:ea typeface="Calibri" panose="020F0502020204030204" pitchFamily="34" charset="0"/>
                <a:cs typeface="Times New Roman" panose="02020603050405020304" pitchFamily="18" charset="0"/>
              </a:rPr>
              <a:t>. de/</a:t>
            </a:r>
            <a:r>
              <a:rPr lang="de-DE" sz="700" dirty="0" err="1">
                <a:ea typeface="Calibri" panose="020F0502020204030204" pitchFamily="34" charset="0"/>
                <a:cs typeface="Times New Roman" panose="02020603050405020304" pitchFamily="18" charset="0"/>
              </a:rPr>
              <a:t>dyna</a:t>
            </a:r>
            <a:r>
              <a:rPr lang="de-DE" sz="700" dirty="0">
                <a:ea typeface="Calibri" panose="020F0502020204030204" pitchFamily="34" charset="0"/>
                <a:cs typeface="Times New Roman" panose="02020603050405020304" pitchFamily="18" charset="0"/>
              </a:rPr>
              <a:t> </a:t>
            </a:r>
            <a:r>
              <a:rPr lang="de-DE" sz="700" dirty="0" err="1">
                <a:ea typeface="Calibri" panose="020F0502020204030204" pitchFamily="34" charset="0"/>
                <a:cs typeface="Times New Roman" panose="02020603050405020304" pitchFamily="18" charset="0"/>
              </a:rPr>
              <a:t>mic</a:t>
            </a:r>
            <a:r>
              <a:rPr lang="de-DE" sz="700" dirty="0">
                <a:ea typeface="Calibri" panose="020F0502020204030204" pitchFamily="34" charset="0"/>
                <a:cs typeface="Times New Roman" panose="02020603050405020304" pitchFamily="18" charset="0"/>
              </a:rPr>
              <a:t>/de/</a:t>
            </a:r>
            <a:r>
              <a:rPr lang="de-DE" sz="700" dirty="0" err="1">
                <a:ea typeface="Calibri" panose="020F0502020204030204" pitchFamily="34" charset="0"/>
                <a:cs typeface="Times New Roman" panose="02020603050405020304" pitchFamily="18" charset="0"/>
              </a:rPr>
              <a:t>klassi</a:t>
            </a:r>
            <a:r>
              <a:rPr lang="de-DE" sz="700" dirty="0">
                <a:ea typeface="Calibri" panose="020F0502020204030204" pitchFamily="34" charset="0"/>
                <a:cs typeface="Times New Roman" panose="02020603050405020304" pitchFamily="18" charset="0"/>
              </a:rPr>
              <a:t>/</a:t>
            </a:r>
            <a:r>
              <a:rPr lang="de-DE" sz="700" dirty="0" err="1">
                <a:ea typeface="Calibri" panose="020F0502020204030204" pitchFamily="34" charset="0"/>
                <a:cs typeface="Times New Roman" panose="02020603050405020304" pitchFamily="18" charset="0"/>
              </a:rPr>
              <a:t>downloadcenter</a:t>
            </a:r>
            <a:r>
              <a:rPr lang="de-DE" sz="700" dirty="0">
                <a:ea typeface="Calibri" panose="020F0502020204030204" pitchFamily="34" charset="0"/>
                <a:cs typeface="Times New Roman" panose="02020603050405020304" pitchFamily="18" charset="0"/>
              </a:rPr>
              <a:t>/</a:t>
            </a:r>
            <a:r>
              <a:rPr lang="de-DE" sz="700" dirty="0" err="1">
                <a:ea typeface="Calibri" panose="020F0502020204030204" pitchFamily="34" charset="0"/>
                <a:cs typeface="Times New Roman" panose="02020603050405020304" pitchFamily="18" charset="0"/>
              </a:rPr>
              <a:t>icf</a:t>
            </a:r>
            <a:r>
              <a:rPr lang="de-DE" sz="700" dirty="0">
                <a:ea typeface="Calibri" panose="020F0502020204030204" pitchFamily="34" charset="0"/>
                <a:cs typeface="Times New Roman" panose="02020603050405020304" pitchFamily="18" charset="0"/>
              </a:rPr>
              <a:t>/</a:t>
            </a:r>
            <a:r>
              <a:rPr lang="de-DE" sz="700" dirty="0" err="1">
                <a:ea typeface="Calibri" panose="020F0502020204030204" pitchFamily="34" charset="0"/>
                <a:cs typeface="Times New Roman" panose="02020603050405020304" pitchFamily="18" charset="0"/>
              </a:rPr>
              <a:t>endfassung</a:t>
            </a:r>
            <a:r>
              <a:rPr lang="de-DE" sz="700" dirty="0">
                <a:ea typeface="Calibri" panose="020F0502020204030204" pitchFamily="34" charset="0"/>
                <a:cs typeface="Times New Roman" panose="02020603050405020304" pitchFamily="18" charset="0"/>
              </a:rPr>
              <a:t>.(17.03. 2012).</a:t>
            </a:r>
          </a:p>
          <a:p>
            <a:pPr marL="182563" indent="-182563" algn="l">
              <a:spcBef>
                <a:spcPts val="0"/>
              </a:spcBef>
              <a:spcAft>
                <a:spcPts val="600"/>
              </a:spcAft>
              <a:buNone/>
            </a:pPr>
            <a:r>
              <a:rPr lang="de-DE" sz="700" dirty="0">
                <a:ea typeface="Calibri" panose="020F0502020204030204" pitchFamily="34" charset="0"/>
                <a:cs typeface="Times New Roman" panose="02020603050405020304" pitchFamily="18" charset="0"/>
              </a:rPr>
              <a:t>Eikerling, M., </a:t>
            </a:r>
            <a:r>
              <a:rPr lang="de-DE" sz="700" dirty="0" err="1">
                <a:ea typeface="Calibri" panose="020F0502020204030204" pitchFamily="34" charset="0"/>
                <a:cs typeface="Times New Roman" panose="02020603050405020304" pitchFamily="18" charset="0"/>
              </a:rPr>
              <a:t>Czok</a:t>
            </a:r>
            <a:r>
              <a:rPr lang="de-DE" sz="700" dirty="0">
                <a:ea typeface="Calibri" panose="020F0502020204030204" pitchFamily="34" charset="0"/>
                <a:cs typeface="Times New Roman" panose="02020603050405020304" pitchFamily="18" charset="0"/>
              </a:rPr>
              <a:t>, C. &amp; Sallat, S. (2023). Wie ausgetauscht! Digital und interdisziplinär vernetzt am </a:t>
            </a:r>
            <a:r>
              <a:rPr lang="de-DE" sz="700" dirty="0" err="1">
                <a:ea typeface="Calibri" panose="020F0502020204030204" pitchFamily="34" charset="0"/>
                <a:cs typeface="Times New Roman" panose="02020603050405020304" pitchFamily="18" charset="0"/>
              </a:rPr>
              <a:t>Vi</a:t>
            </a:r>
            <a:r>
              <a:rPr lang="de-DE" sz="700" dirty="0">
                <a:ea typeface="Calibri" panose="020F0502020204030204" pitchFamily="34" charset="0"/>
                <a:cs typeface="Times New Roman" panose="02020603050405020304" pitchFamily="18" charset="0"/>
              </a:rPr>
              <a:t>(</a:t>
            </a:r>
            <a:r>
              <a:rPr lang="de-DE" sz="700" dirty="0" err="1">
                <a:ea typeface="Calibri" panose="020F0502020204030204" pitchFamily="34" charset="0"/>
                <a:cs typeface="Times New Roman" panose="02020603050405020304" pitchFamily="18" charset="0"/>
              </a:rPr>
              <a:t>rtuellen</a:t>
            </a:r>
            <a:r>
              <a:rPr lang="de-DE" sz="700" dirty="0">
                <a:ea typeface="Calibri" panose="020F0502020204030204" pitchFamily="34" charset="0"/>
                <a:cs typeface="Times New Roman" panose="02020603050405020304" pitchFamily="18" charset="0"/>
              </a:rPr>
              <a:t>) </a:t>
            </a:r>
            <a:r>
              <a:rPr lang="de-DE" sz="700" dirty="0" err="1">
                <a:ea typeface="Calibri" panose="020F0502020204030204" pitchFamily="34" charset="0"/>
                <a:cs typeface="Times New Roman" panose="02020603050405020304" pitchFamily="18" charset="0"/>
              </a:rPr>
              <a:t>Ru</a:t>
            </a:r>
            <a:r>
              <a:rPr lang="de-DE" sz="700" dirty="0">
                <a:ea typeface="Calibri" panose="020F0502020204030204" pitchFamily="34" charset="0"/>
                <a:cs typeface="Times New Roman" panose="02020603050405020304" pitchFamily="18" charset="0"/>
              </a:rPr>
              <a:t>(</a:t>
            </a:r>
            <a:r>
              <a:rPr lang="de-DE" sz="700" dirty="0" err="1">
                <a:ea typeface="Calibri" panose="020F0502020204030204" pitchFamily="34" charset="0"/>
                <a:cs typeface="Times New Roman" panose="02020603050405020304" pitchFamily="18" charset="0"/>
              </a:rPr>
              <a:t>nden</a:t>
            </a:r>
            <a:r>
              <a:rPr lang="de-DE" sz="700" dirty="0">
                <a:ea typeface="Calibri" panose="020F0502020204030204" pitchFamily="34" charset="0"/>
                <a:cs typeface="Times New Roman" panose="02020603050405020304" pitchFamily="18" charset="0"/>
              </a:rPr>
              <a:t>) Ti(</a:t>
            </a:r>
            <a:r>
              <a:rPr lang="de-DE" sz="700" dirty="0" err="1">
                <a:ea typeface="Calibri" panose="020F0502020204030204" pitchFamily="34" charset="0"/>
                <a:cs typeface="Times New Roman" panose="02020603050405020304" pitchFamily="18" charset="0"/>
              </a:rPr>
              <a:t>sch</a:t>
            </a:r>
            <a:r>
              <a:rPr lang="de-DE" sz="700" dirty="0">
                <a:ea typeface="Calibri" panose="020F0502020204030204" pitchFamily="34" charset="0"/>
                <a:cs typeface="Times New Roman" panose="02020603050405020304" pitchFamily="18" charset="0"/>
              </a:rPr>
              <a:t>). In: S. Tan, S. Düring, A. Wilde, L. Hamburger &amp; T. Fritzsche (</a:t>
            </a:r>
            <a:r>
              <a:rPr lang="de-DE" sz="700" dirty="0" err="1">
                <a:ea typeface="Calibri" panose="020F0502020204030204" pitchFamily="34" charset="0"/>
                <a:cs typeface="Times New Roman" panose="02020603050405020304" pitchFamily="18" charset="0"/>
              </a:rPr>
              <a:t>Hg</a:t>
            </a:r>
            <a:r>
              <a:rPr lang="de-DE" sz="700" dirty="0">
                <a:ea typeface="Calibri" panose="020F0502020204030204" pitchFamily="34" charset="0"/>
                <a:cs typeface="Times New Roman" panose="02020603050405020304" pitchFamily="18" charset="0"/>
              </a:rPr>
              <a:t>.): Spektrum Patholinguistik Band 16. Schwerpunktthema: Schnittstelle Alltag: Transfer und Teilhabe in der Sprachtherapie: Universitätsverlag Potsdam.  </a:t>
            </a:r>
          </a:p>
          <a:p>
            <a:pPr marL="182563" indent="-182563" algn="l">
              <a:spcBef>
                <a:spcPts val="0"/>
              </a:spcBef>
              <a:spcAft>
                <a:spcPts val="600"/>
              </a:spcAft>
              <a:buNone/>
            </a:pPr>
            <a:r>
              <a:rPr lang="de-DE" sz="700" dirty="0">
                <a:ea typeface="Calibri" panose="020F0502020204030204" pitchFamily="34" charset="0"/>
                <a:cs typeface="Times New Roman" panose="02020603050405020304" pitchFamily="18" charset="0"/>
              </a:rPr>
              <a:t>Hasselhorn, M., &amp; Sallat, S. (2014). Sprachförderung zur Prävention von Bildungsmisserfolg. In S. Sallat, M. </a:t>
            </a:r>
            <a:r>
              <a:rPr lang="de-DE" sz="700" dirty="0" err="1">
                <a:ea typeface="Calibri" panose="020F0502020204030204" pitchFamily="34" charset="0"/>
                <a:cs typeface="Times New Roman" panose="02020603050405020304" pitchFamily="18" charset="0"/>
              </a:rPr>
              <a:t>Spreer</a:t>
            </a:r>
            <a:r>
              <a:rPr lang="de-DE" sz="700" dirty="0">
                <a:ea typeface="Calibri" panose="020F0502020204030204" pitchFamily="34" charset="0"/>
                <a:cs typeface="Times New Roman" panose="02020603050405020304" pitchFamily="18" charset="0"/>
              </a:rPr>
              <a:t>, &amp; C.W. Glück (Hrsg.), Sprache professionell fördern. kompetent – vernetzt – innovativ (S. 28–39). Schulz-Kirchner.</a:t>
            </a:r>
          </a:p>
          <a:p>
            <a:pPr marL="182563" indent="-182563" algn="l">
              <a:spcBef>
                <a:spcPts val="0"/>
              </a:spcBef>
              <a:spcAft>
                <a:spcPts val="600"/>
              </a:spcAft>
              <a:buNone/>
            </a:pPr>
            <a:r>
              <a:rPr lang="de-DE" sz="700" dirty="0">
                <a:ea typeface="Calibri" panose="020F0502020204030204" pitchFamily="34" charset="0"/>
                <a:cs typeface="Times New Roman" panose="02020603050405020304" pitchFamily="18" charset="0"/>
              </a:rPr>
              <a:t>Perkins, M. R. (2007). </a:t>
            </a:r>
            <a:r>
              <a:rPr lang="de-DE" sz="700" dirty="0" err="1">
                <a:ea typeface="Calibri" panose="020F0502020204030204" pitchFamily="34" charset="0"/>
                <a:cs typeface="Times New Roman" panose="02020603050405020304" pitchFamily="18" charset="0"/>
              </a:rPr>
              <a:t>Pragmatic</a:t>
            </a:r>
            <a:r>
              <a:rPr lang="de-DE" sz="700" dirty="0">
                <a:ea typeface="Calibri" panose="020F0502020204030204" pitchFamily="34" charset="0"/>
                <a:cs typeface="Times New Roman" panose="02020603050405020304" pitchFamily="18" charset="0"/>
              </a:rPr>
              <a:t> </a:t>
            </a:r>
            <a:r>
              <a:rPr lang="de-DE" sz="700" dirty="0" err="1">
                <a:ea typeface="Calibri" panose="020F0502020204030204" pitchFamily="34" charset="0"/>
                <a:cs typeface="Times New Roman" panose="02020603050405020304" pitchFamily="18" charset="0"/>
              </a:rPr>
              <a:t>impairment</a:t>
            </a:r>
            <a:r>
              <a:rPr lang="de-DE" sz="700" dirty="0">
                <a:ea typeface="Calibri" panose="020F0502020204030204" pitchFamily="34" charset="0"/>
                <a:cs typeface="Times New Roman" panose="02020603050405020304" pitchFamily="18" charset="0"/>
              </a:rPr>
              <a:t>. University Press. </a:t>
            </a:r>
          </a:p>
          <a:p>
            <a:pPr marL="182563" indent="-182563" algn="l">
              <a:spcBef>
                <a:spcPts val="0"/>
              </a:spcBef>
              <a:spcAft>
                <a:spcPts val="600"/>
              </a:spcAft>
              <a:buNone/>
            </a:pPr>
            <a:endParaRPr lang="de-DE" sz="700" dirty="0">
              <a:ea typeface="Calibri" panose="020F0502020204030204" pitchFamily="34" charset="0"/>
              <a:cs typeface="Times New Roman" panose="02020603050405020304" pitchFamily="18" charset="0"/>
            </a:endParaRPr>
          </a:p>
          <a:p>
            <a:pPr marL="182563" indent="-182563" algn="l">
              <a:spcBef>
                <a:spcPts val="0"/>
              </a:spcBef>
              <a:spcAft>
                <a:spcPts val="600"/>
              </a:spcAft>
              <a:buNone/>
            </a:pPr>
            <a:endParaRPr lang="de-DE" sz="700" dirty="0">
              <a:ea typeface="Calibri" panose="020F0502020204030204" pitchFamily="34" charset="0"/>
              <a:cs typeface="Times New Roman" panose="02020603050405020304" pitchFamily="18" charset="0"/>
            </a:endParaRPr>
          </a:p>
          <a:p>
            <a:pPr marL="182563" indent="-182563" algn="l">
              <a:spcBef>
                <a:spcPts val="0"/>
              </a:spcBef>
              <a:spcAft>
                <a:spcPts val="600"/>
              </a:spcAft>
              <a:buNone/>
            </a:pPr>
            <a:r>
              <a:rPr lang="de-DE" sz="700" dirty="0">
                <a:ea typeface="Calibri" panose="020F0502020204030204" pitchFamily="34" charset="0"/>
                <a:cs typeface="Times New Roman" panose="02020603050405020304" pitchFamily="18" charset="0"/>
              </a:rPr>
              <a:t>Sallat, S. &amp; de Langen-Müller, U. (2014). Interdisziplinäre Versorgung sprachauffälliger und sprachentwicklungsgestörter Kinder. Zeitschrift für Kinder- und Jugendmedizin 14(5), 319–330.Sallat &amp; Siegmüller, 2016 </a:t>
            </a:r>
          </a:p>
          <a:p>
            <a:pPr marL="182563" indent="-182563" algn="just">
              <a:spcBef>
                <a:spcPts val="0"/>
              </a:spcBef>
              <a:spcAft>
                <a:spcPts val="600"/>
              </a:spcAft>
              <a:buNone/>
            </a:pPr>
            <a:r>
              <a:rPr lang="de-DE" sz="700" dirty="0">
                <a:ea typeface="Calibri" panose="020F0502020204030204" pitchFamily="34" charset="0"/>
                <a:cs typeface="Times New Roman" panose="02020603050405020304" pitchFamily="18" charset="0"/>
              </a:rPr>
              <a:t>Sallat, S. (2023a). Sprachlich-kommunikative Komplexität in Kita und Schule – eine kontextorientierte Sensibilisierung. In </a:t>
            </a:r>
            <a:r>
              <a:rPr lang="de-DE" sz="700" dirty="0" err="1">
                <a:ea typeface="Calibri" panose="020F0502020204030204" pitchFamily="34" charset="0"/>
                <a:cs typeface="Times New Roman" panose="02020603050405020304" pitchFamily="18" charset="0"/>
              </a:rPr>
              <a:t>Ch</a:t>
            </a:r>
            <a:r>
              <a:rPr lang="de-DE" sz="700" dirty="0">
                <a:ea typeface="Calibri" panose="020F0502020204030204" pitchFamily="34" charset="0"/>
                <a:cs typeface="Times New Roman" panose="02020603050405020304" pitchFamily="18" charset="0"/>
              </a:rPr>
              <a:t>. </a:t>
            </a:r>
            <a:r>
              <a:rPr lang="de-DE" sz="700" dirty="0" err="1">
                <a:ea typeface="Calibri" panose="020F0502020204030204" pitchFamily="34" charset="0"/>
                <a:cs typeface="Times New Roman" panose="02020603050405020304" pitchFamily="18" charset="0"/>
              </a:rPr>
              <a:t>Lindmeier</a:t>
            </a:r>
            <a:r>
              <a:rPr lang="de-DE" sz="700" dirty="0">
                <a:ea typeface="Calibri" panose="020F0502020204030204" pitchFamily="34" charset="0"/>
                <a:cs typeface="Times New Roman" panose="02020603050405020304" pitchFamily="18" charset="0"/>
              </a:rPr>
              <a:t>, S. Sallat, K. Ehrenberg (Hrsg.), Sprache und Kommunikation bei Autismus (S. 90–102). Kohlhammer</a:t>
            </a:r>
          </a:p>
          <a:p>
            <a:pPr marL="182563" indent="-182563" algn="just">
              <a:spcBef>
                <a:spcPts val="0"/>
              </a:spcBef>
              <a:spcAft>
                <a:spcPts val="600"/>
              </a:spcAft>
              <a:buNone/>
            </a:pPr>
            <a:r>
              <a:rPr lang="de-DE" sz="700" dirty="0">
                <a:ea typeface="Calibri" panose="020F0502020204030204" pitchFamily="34" charset="0"/>
                <a:cs typeface="Times New Roman" panose="02020603050405020304" pitchFamily="18" charset="0"/>
              </a:rPr>
              <a:t>Sallat, S. (2023)b. Prävention von Sprachstörungen. In A. Mayer, T. Ulrich. (Hrsg.), Studienbuch Spracheilpädagogik (S. 169-187). Kohlhammer.</a:t>
            </a:r>
          </a:p>
          <a:p>
            <a:pPr marL="182563" indent="-182563" algn="l">
              <a:spcBef>
                <a:spcPts val="0"/>
              </a:spcBef>
              <a:spcAft>
                <a:spcPts val="600"/>
              </a:spcAft>
              <a:buNone/>
            </a:pPr>
            <a:r>
              <a:rPr lang="de-DE" sz="700" dirty="0">
                <a:ea typeface="Calibri" panose="020F0502020204030204" pitchFamily="34" charset="0"/>
                <a:cs typeface="Times New Roman" panose="02020603050405020304" pitchFamily="18" charset="0"/>
              </a:rPr>
              <a:t>Sallat, S. (2022b). Sprachstörungen in Kita und Schule: Alltags- und unterrichtsintegrierte Intervention und Adaption. Spektrum Patholinguistik 15, 45 – 68.</a:t>
            </a:r>
          </a:p>
          <a:p>
            <a:pPr marL="182563" indent="-182563" algn="l">
              <a:spcBef>
                <a:spcPts val="0"/>
              </a:spcBef>
              <a:spcAft>
                <a:spcPts val="600"/>
              </a:spcAft>
              <a:buNone/>
            </a:pPr>
            <a:r>
              <a:rPr lang="de-DE" sz="700" dirty="0">
                <a:ea typeface="Calibri" panose="020F0502020204030204" pitchFamily="34" charset="0"/>
                <a:cs typeface="Times New Roman" panose="02020603050405020304" pitchFamily="18" charset="0"/>
              </a:rPr>
              <a:t>Sallat, S. (2022c). Diagnostik und Pädagogisches Handeln im Förderschwerpunkt Sprache und Kommunikation, In F. </a:t>
            </a:r>
            <a:r>
              <a:rPr lang="de-DE" sz="700" dirty="0" err="1">
                <a:ea typeface="Calibri" panose="020F0502020204030204" pitchFamily="34" charset="0"/>
                <a:cs typeface="Times New Roman" panose="02020603050405020304" pitchFamily="18" charset="0"/>
              </a:rPr>
              <a:t>Piegsda</a:t>
            </a:r>
            <a:r>
              <a:rPr lang="de-DE" sz="700" dirty="0">
                <a:ea typeface="Calibri" panose="020F0502020204030204" pitchFamily="34" charset="0"/>
                <a:cs typeface="Times New Roman" panose="02020603050405020304" pitchFamily="18" charset="0"/>
              </a:rPr>
              <a:t>, K. Bianchi, P.C. Link, C. Steinert &amp; S. </a:t>
            </a:r>
            <a:r>
              <a:rPr lang="de-DE" sz="700" dirty="0" err="1">
                <a:ea typeface="Calibri" panose="020F0502020204030204" pitchFamily="34" charset="0"/>
                <a:cs typeface="Times New Roman" panose="02020603050405020304" pitchFamily="18" charset="0"/>
              </a:rPr>
              <a:t>Jurkowski</a:t>
            </a:r>
            <a:r>
              <a:rPr lang="de-DE" sz="700" dirty="0">
                <a:ea typeface="Calibri" panose="020F0502020204030204" pitchFamily="34" charset="0"/>
                <a:cs typeface="Times New Roman" panose="02020603050405020304" pitchFamily="18" charset="0"/>
              </a:rPr>
              <a:t> (Hrsg.), Diagnostik und  pädagogisches Handeln zusammen denken (S. 223–244). Schneider Verlag.</a:t>
            </a:r>
          </a:p>
          <a:p>
            <a:pPr marL="182563" indent="-182563" algn="l">
              <a:spcBef>
                <a:spcPts val="0"/>
              </a:spcBef>
              <a:spcAft>
                <a:spcPts val="600"/>
              </a:spcAft>
              <a:buNone/>
            </a:pPr>
            <a:r>
              <a:rPr lang="de-DE" sz="700" dirty="0">
                <a:ea typeface="Calibri" panose="020F0502020204030204" pitchFamily="34" charset="0"/>
                <a:cs typeface="Times New Roman" panose="02020603050405020304" pitchFamily="18" charset="0"/>
              </a:rPr>
              <a:t>Sallat, S.(2022a). Sprache und Kommunikation in Unterricht und Schule – kein exklusives Problem. In I. </a:t>
            </a:r>
            <a:r>
              <a:rPr lang="de-DE" sz="700" dirty="0" err="1">
                <a:ea typeface="Calibri" panose="020F0502020204030204" pitchFamily="34" charset="0"/>
                <a:cs typeface="Times New Roman" panose="02020603050405020304" pitchFamily="18" charset="0"/>
              </a:rPr>
              <a:t>Budnik</a:t>
            </a:r>
            <a:r>
              <a:rPr lang="de-DE" sz="700" dirty="0">
                <a:ea typeface="Calibri" panose="020F0502020204030204" pitchFamily="34" charset="0"/>
                <a:cs typeface="Times New Roman" panose="02020603050405020304" pitchFamily="18" charset="0"/>
              </a:rPr>
              <a:t>, M. </a:t>
            </a:r>
            <a:r>
              <a:rPr lang="de-DE" sz="700" dirty="0" err="1">
                <a:ea typeface="Calibri" panose="020F0502020204030204" pitchFamily="34" charset="0"/>
                <a:cs typeface="Times New Roman" panose="02020603050405020304" pitchFamily="18" charset="0"/>
              </a:rPr>
              <a:t>Grummt</a:t>
            </a:r>
            <a:r>
              <a:rPr lang="de-DE" sz="700" dirty="0">
                <a:ea typeface="Calibri" panose="020F0502020204030204" pitchFamily="34" charset="0"/>
                <a:cs typeface="Times New Roman" panose="02020603050405020304" pitchFamily="18" charset="0"/>
              </a:rPr>
              <a:t>, S. Sallat (Hrsg.), Sonderpädagogik – Rehabilitationspädagogik – Inklusionspädagogik. Hallesche Impulse für Disziplin und Profession. 5. Beiheft </a:t>
            </a:r>
            <a:r>
              <a:rPr lang="de-DE" sz="700" dirty="0" err="1">
                <a:ea typeface="Calibri" panose="020F0502020204030204" pitchFamily="34" charset="0"/>
                <a:cs typeface="Times New Roman" panose="02020603050405020304" pitchFamily="18" charset="0"/>
              </a:rPr>
              <a:t>Sonderpädagog</a:t>
            </a:r>
            <a:r>
              <a:rPr lang="de-DE" sz="700" dirty="0">
                <a:ea typeface="Calibri" panose="020F0502020204030204" pitchFamily="34" charset="0"/>
                <a:cs typeface="Times New Roman" panose="02020603050405020304" pitchFamily="18" charset="0"/>
              </a:rPr>
              <a:t>. </a:t>
            </a:r>
            <a:r>
              <a:rPr lang="de-DE" sz="700" dirty="0" err="1">
                <a:ea typeface="Calibri" panose="020F0502020204030204" pitchFamily="34" charset="0"/>
                <a:cs typeface="Times New Roman" panose="02020603050405020304" pitchFamily="18" charset="0"/>
              </a:rPr>
              <a:t>Förd</a:t>
            </a:r>
            <a:r>
              <a:rPr lang="de-DE" sz="700" dirty="0">
                <a:ea typeface="Calibri" panose="020F0502020204030204" pitchFamily="34" charset="0"/>
                <a:cs typeface="Times New Roman" panose="02020603050405020304" pitchFamily="18" charset="0"/>
              </a:rPr>
              <a:t>. Heute (S. 193–213). Beltz-Juventa.</a:t>
            </a:r>
          </a:p>
          <a:p>
            <a:pPr marL="182563" indent="-182563" algn="l">
              <a:spcBef>
                <a:spcPts val="0"/>
              </a:spcBef>
              <a:spcAft>
                <a:spcPts val="600"/>
              </a:spcAft>
              <a:buNone/>
            </a:pPr>
            <a:r>
              <a:rPr lang="de-DE" sz="700" dirty="0">
                <a:ea typeface="Calibri" panose="020F0502020204030204" pitchFamily="34" charset="0"/>
                <a:cs typeface="Times New Roman" panose="02020603050405020304" pitchFamily="18" charset="0"/>
              </a:rPr>
              <a:t>Sallat, S., &amp; Schönauer-Schneider, W. (2015). Unterricht bei Kindern mit Sprach und Kommunikationsstörungen. Sprache Stimme Gehör. 39(2), 70–75.</a:t>
            </a:r>
          </a:p>
          <a:p>
            <a:pPr marL="182563" indent="-182563" algn="l">
              <a:spcBef>
                <a:spcPts val="0"/>
              </a:spcBef>
              <a:spcAft>
                <a:spcPts val="600"/>
              </a:spcAft>
              <a:buNone/>
            </a:pPr>
            <a:r>
              <a:rPr lang="de-DE" sz="700" dirty="0">
                <a:ea typeface="Calibri" panose="020F0502020204030204" pitchFamily="34" charset="0"/>
                <a:cs typeface="Times New Roman" panose="02020603050405020304" pitchFamily="18" charset="0"/>
              </a:rPr>
              <a:t>Sallat, S., &amp; </a:t>
            </a:r>
            <a:r>
              <a:rPr lang="de-DE" sz="700" dirty="0" err="1">
                <a:ea typeface="Calibri" panose="020F0502020204030204" pitchFamily="34" charset="0"/>
                <a:cs typeface="Times New Roman" panose="02020603050405020304" pitchFamily="18" charset="0"/>
              </a:rPr>
              <a:t>Spreer</a:t>
            </a:r>
            <a:r>
              <a:rPr lang="de-DE" sz="700" dirty="0">
                <a:ea typeface="Calibri" panose="020F0502020204030204" pitchFamily="34" charset="0"/>
                <a:cs typeface="Times New Roman" panose="02020603050405020304" pitchFamily="18" charset="0"/>
              </a:rPr>
              <a:t>, M. (2018). Pragmatisch-kommunikative Fähigkeiten in der Schule fördern. In T. Jungmann, B. </a:t>
            </a:r>
            <a:r>
              <a:rPr lang="de-DE" sz="700" dirty="0" err="1">
                <a:ea typeface="Calibri" panose="020F0502020204030204" pitchFamily="34" charset="0"/>
                <a:cs typeface="Times New Roman" panose="02020603050405020304" pitchFamily="18" charset="0"/>
              </a:rPr>
              <a:t>Gierschner</a:t>
            </a:r>
            <a:r>
              <a:rPr lang="de-DE" sz="700" dirty="0">
                <a:ea typeface="Calibri" panose="020F0502020204030204" pitchFamily="34" charset="0"/>
                <a:cs typeface="Times New Roman" panose="02020603050405020304" pitchFamily="18" charset="0"/>
              </a:rPr>
              <a:t>, M. Meindl &amp; S. Sallat (Hrsg.), Sprach und Bildungshorizonte. Wahrnehmen – Beschreiben – Erweitern (346–354). Schulz-Kirchner.</a:t>
            </a:r>
          </a:p>
          <a:p>
            <a:pPr marL="182563" indent="-182563" algn="l">
              <a:spcBef>
                <a:spcPts val="0"/>
              </a:spcBef>
              <a:spcAft>
                <a:spcPts val="600"/>
              </a:spcAft>
              <a:buNone/>
            </a:pPr>
            <a:r>
              <a:rPr lang="de-DE" sz="700" dirty="0">
                <a:ea typeface="Calibri" panose="020F0502020204030204" pitchFamily="34" charset="0"/>
                <a:cs typeface="Times New Roman" panose="02020603050405020304" pitchFamily="18" charset="0"/>
              </a:rPr>
              <a:t>Sallat, S., Hofbauer, C., &amp; </a:t>
            </a:r>
            <a:r>
              <a:rPr lang="de-DE" sz="700" dirty="0" err="1">
                <a:ea typeface="Calibri" panose="020F0502020204030204" pitchFamily="34" charset="0"/>
                <a:cs typeface="Times New Roman" panose="02020603050405020304" pitchFamily="18" charset="0"/>
              </a:rPr>
              <a:t>Jurleta</a:t>
            </a:r>
            <a:r>
              <a:rPr lang="de-DE" sz="700" dirty="0">
                <a:ea typeface="Calibri" panose="020F0502020204030204" pitchFamily="34" charset="0"/>
                <a:cs typeface="Times New Roman" panose="02020603050405020304" pitchFamily="18" charset="0"/>
              </a:rPr>
              <a:t>, R. (2017). Inklusion an den Schnittstellen von Sprachlicher Bildung, Sprachförderung und Sprachtherapie. </a:t>
            </a:r>
            <a:r>
              <a:rPr lang="de-DE" sz="700" dirty="0" err="1">
                <a:ea typeface="Calibri" panose="020F0502020204030204" pitchFamily="34" charset="0"/>
                <a:cs typeface="Times New Roman" panose="02020603050405020304" pitchFamily="18" charset="0"/>
              </a:rPr>
              <a:t>WiFFExpertise</a:t>
            </a:r>
            <a:r>
              <a:rPr lang="de-DE" sz="700" dirty="0">
                <a:ea typeface="Calibri" panose="020F0502020204030204" pitchFamily="34" charset="0"/>
                <a:cs typeface="Times New Roman" panose="02020603050405020304" pitchFamily="18" charset="0"/>
              </a:rPr>
              <a:t> für das Deutsche Jugendinstitut. DJI.</a:t>
            </a:r>
          </a:p>
          <a:p>
            <a:pPr marL="182563" indent="-182563" algn="l">
              <a:spcBef>
                <a:spcPts val="0"/>
              </a:spcBef>
              <a:spcAft>
                <a:spcPts val="600"/>
              </a:spcAft>
              <a:buNone/>
            </a:pPr>
            <a:r>
              <a:rPr lang="de-DE" sz="700" dirty="0">
                <a:ea typeface="Calibri" panose="020F0502020204030204" pitchFamily="34" charset="0"/>
                <a:cs typeface="Times New Roman" panose="02020603050405020304" pitchFamily="18" charset="0"/>
              </a:rPr>
              <a:t>Schindler, A. K., Holzberger, D., Stürmer, K., </a:t>
            </a:r>
            <a:r>
              <a:rPr lang="de-DE" sz="700" dirty="0" err="1">
                <a:ea typeface="Calibri" panose="020F0502020204030204" pitchFamily="34" charset="0"/>
                <a:cs typeface="Times New Roman" panose="02020603050405020304" pitchFamily="18" charset="0"/>
              </a:rPr>
              <a:t>Knogler</a:t>
            </a:r>
            <a:r>
              <a:rPr lang="de-DE" sz="700" dirty="0">
                <a:ea typeface="Calibri" panose="020F0502020204030204" pitchFamily="34" charset="0"/>
                <a:cs typeface="Times New Roman" panose="02020603050405020304" pitchFamily="18" charset="0"/>
              </a:rPr>
              <a:t>, M., &amp; Seidel, T. (2019). Soziale Interaktion und Kommunikation. Psychologie für den Lehrberuf, 421-437.</a:t>
            </a:r>
          </a:p>
          <a:p>
            <a:pPr marL="182563" indent="-182563" algn="l">
              <a:spcBef>
                <a:spcPts val="0"/>
              </a:spcBef>
              <a:spcAft>
                <a:spcPts val="600"/>
              </a:spcAft>
              <a:buNone/>
            </a:pPr>
            <a:r>
              <a:rPr lang="de-DE" sz="700" dirty="0">
                <a:ea typeface="Calibri" panose="020F0502020204030204" pitchFamily="34" charset="0"/>
                <a:cs typeface="Times New Roman" panose="02020603050405020304" pitchFamily="18" charset="0"/>
              </a:rPr>
              <a:t>Schmölzer-</a:t>
            </a:r>
            <a:r>
              <a:rPr lang="de-DE" sz="700" dirty="0" err="1">
                <a:ea typeface="Calibri" panose="020F0502020204030204" pitchFamily="34" charset="0"/>
                <a:cs typeface="Times New Roman" panose="02020603050405020304" pitchFamily="18" charset="0"/>
              </a:rPr>
              <a:t>Eibinger</a:t>
            </a:r>
            <a:r>
              <a:rPr lang="de-DE" sz="700" dirty="0">
                <a:ea typeface="Calibri" panose="020F0502020204030204" pitchFamily="34" charset="0"/>
                <a:cs typeface="Times New Roman" panose="02020603050405020304" pitchFamily="18" charset="0"/>
              </a:rPr>
              <a:t>, S. (2013). Sprache als Medium des Lernens im Fach. Sprache im Fach. Sprachlichkeit und fachliches Lernen, 3, 25-40.</a:t>
            </a:r>
          </a:p>
          <a:p>
            <a:pPr marL="182563" indent="-182563" algn="l">
              <a:spcBef>
                <a:spcPts val="0"/>
              </a:spcBef>
              <a:spcAft>
                <a:spcPts val="600"/>
              </a:spcAft>
              <a:buNone/>
            </a:pPr>
            <a:r>
              <a:rPr lang="de-DE" sz="700" dirty="0">
                <a:ea typeface="Calibri" panose="020F0502020204030204" pitchFamily="34" charset="0"/>
                <a:cs typeface="Times New Roman" panose="02020603050405020304" pitchFamily="18" charset="0"/>
              </a:rPr>
              <a:t>Theisel, A. K. (2015). Unterrichten Sprachheilpädagogen anders? Eine vergleichende Selbsteinschätzung von Förderschullehrkräften „Sprache “und Regelschullehrkräften zu Qualitätsmerkmalen des Unterrichts. Empirische Sonderpädagogik, 7(4), 320-340.</a:t>
            </a:r>
          </a:p>
          <a:p>
            <a:pPr marL="182563" indent="-182563" algn="l">
              <a:spcBef>
                <a:spcPts val="0"/>
              </a:spcBef>
              <a:spcAft>
                <a:spcPts val="600"/>
              </a:spcAft>
              <a:buNone/>
            </a:pPr>
            <a:r>
              <a:rPr lang="de-DE" sz="700" dirty="0">
                <a:ea typeface="Calibri" panose="020F0502020204030204" pitchFamily="34" charset="0"/>
                <a:cs typeface="Times New Roman" panose="02020603050405020304" pitchFamily="18" charset="0"/>
              </a:rPr>
              <a:t>Knebel, U. V. (2012). Interdisziplinäre Diagnostik. Otto Braun/Ulrike Lüdtke (</a:t>
            </a:r>
            <a:r>
              <a:rPr lang="de-DE" sz="700" dirty="0" err="1">
                <a:ea typeface="Calibri" panose="020F0502020204030204" pitchFamily="34" charset="0"/>
                <a:cs typeface="Times New Roman" panose="02020603050405020304" pitchFamily="18" charset="0"/>
              </a:rPr>
              <a:t>Hg</a:t>
            </a:r>
            <a:r>
              <a:rPr lang="de-DE" sz="700" dirty="0">
                <a:ea typeface="Calibri" panose="020F0502020204030204" pitchFamily="34" charset="0"/>
                <a:cs typeface="Times New Roman" panose="02020603050405020304" pitchFamily="18" charset="0"/>
              </a:rPr>
              <a:t>.): Sprache und Kommunikation–Enzyklopädisches Handbuch der Behindertenpädagogik, </a:t>
            </a:r>
            <a:r>
              <a:rPr lang="de-DE" sz="700" dirty="0" err="1">
                <a:ea typeface="Calibri" panose="020F0502020204030204" pitchFamily="34" charset="0"/>
                <a:cs typeface="Times New Roman" panose="02020603050405020304" pitchFamily="18" charset="0"/>
              </a:rPr>
              <a:t>Bd</a:t>
            </a:r>
            <a:r>
              <a:rPr lang="de-DE" sz="700" dirty="0">
                <a:ea typeface="Calibri" panose="020F0502020204030204" pitchFamily="34" charset="0"/>
                <a:cs typeface="Times New Roman" panose="02020603050405020304" pitchFamily="18" charset="0"/>
              </a:rPr>
              <a:t>, 8, 523-528.</a:t>
            </a:r>
          </a:p>
          <a:p>
            <a:pPr marL="182563" indent="-182563" algn="l">
              <a:spcBef>
                <a:spcPts val="0"/>
              </a:spcBef>
              <a:spcAft>
                <a:spcPts val="600"/>
              </a:spcAft>
              <a:buNone/>
            </a:pPr>
            <a:r>
              <a:rPr lang="de-DE" sz="700" dirty="0">
                <a:ea typeface="Calibri" panose="020F0502020204030204" pitchFamily="34" charset="0"/>
                <a:cs typeface="Times New Roman" panose="02020603050405020304" pitchFamily="18" charset="0"/>
              </a:rPr>
              <a:t>Weinert, S., &amp; Ebert, S. (2017). Verlaufsmerkmale und Wirkfaktoren der frühen kognitiv-sprachlichen Entwicklung: Ergebnisse aus der BiKS-3-10 Studie. Entwicklungsstörungen und chronische Erkrankungen: Diagnose, Behandlungsplanung und Familienbegleitung.</a:t>
            </a:r>
          </a:p>
          <a:p>
            <a:pPr marL="182563" indent="-182563" algn="l">
              <a:spcBef>
                <a:spcPts val="0"/>
              </a:spcBef>
              <a:spcAft>
                <a:spcPts val="600"/>
              </a:spcAft>
              <a:buNone/>
            </a:pPr>
            <a:r>
              <a:rPr lang="de-DE" sz="700" dirty="0">
                <a:ea typeface="Calibri" panose="020F0502020204030204" pitchFamily="34" charset="0"/>
                <a:cs typeface="Times New Roman" panose="02020603050405020304" pitchFamily="18" charset="0"/>
              </a:rPr>
              <a:t>Weinert S. (2017). Sprachliche Bildung – Sprache in der Bildung. In A. Krause, G. Lehmann, W. Thielmann &amp; C. Trautmann (Hrsg.), Form und Funktion. Festschrift für Angelika Redder zum 65. Geburtstag (S. 595–608). </a:t>
            </a:r>
            <a:r>
              <a:rPr lang="de-DE" sz="700" dirty="0" err="1">
                <a:ea typeface="Calibri" panose="020F0502020204030204" pitchFamily="34" charset="0"/>
                <a:cs typeface="Times New Roman" panose="02020603050405020304" pitchFamily="18" charset="0"/>
              </a:rPr>
              <a:t>Stauffenburg</a:t>
            </a:r>
            <a:r>
              <a:rPr lang="de-DE" sz="700" dirty="0">
                <a:ea typeface="Calibri" panose="020F0502020204030204" pitchFamily="34" charset="0"/>
                <a:cs typeface="Times New Roman" panose="02020603050405020304" pitchFamily="18" charset="0"/>
              </a:rPr>
              <a:t>.</a:t>
            </a:r>
          </a:p>
          <a:p>
            <a:pPr marL="182563" indent="-182563" algn="l">
              <a:spcBef>
                <a:spcPts val="0"/>
              </a:spcBef>
              <a:spcAft>
                <a:spcPts val="600"/>
              </a:spcAft>
              <a:buNone/>
            </a:pPr>
            <a:r>
              <a:rPr lang="de-DE" sz="700" dirty="0">
                <a:ea typeface="Calibri" panose="020F0502020204030204" pitchFamily="34" charset="0"/>
                <a:cs typeface="Times New Roman" panose="02020603050405020304" pitchFamily="18" charset="0"/>
              </a:rPr>
              <a:t>Weinert S. (2020). Sprachentwicklung im Kontext anderer Entwicklungsbereiche. In S. Sachse, AK </a:t>
            </a:r>
            <a:r>
              <a:rPr lang="de-DE" sz="700" dirty="0" err="1">
                <a:ea typeface="Calibri" panose="020F0502020204030204" pitchFamily="34" charset="0"/>
                <a:cs typeface="Times New Roman" panose="02020603050405020304" pitchFamily="18" charset="0"/>
              </a:rPr>
              <a:t>Bockmann</a:t>
            </a:r>
            <a:r>
              <a:rPr lang="de-DE" sz="700" dirty="0">
                <a:ea typeface="Calibri" panose="020F0502020204030204" pitchFamily="34" charset="0"/>
                <a:cs typeface="Times New Roman" panose="02020603050405020304" pitchFamily="18" charset="0"/>
              </a:rPr>
              <a:t> &amp; A.  Buschmann (Hrsg.), Sprachentwicklung: Entwicklung Diagnostik Förderung im Kleinkind und Vorschulalter (S. 131–162). Springer.</a:t>
            </a:r>
          </a:p>
          <a:p>
            <a:pPr marL="182563" indent="-182563" algn="l">
              <a:spcBef>
                <a:spcPts val="0"/>
              </a:spcBef>
              <a:spcAft>
                <a:spcPts val="600"/>
              </a:spcAft>
              <a:buNone/>
            </a:pPr>
            <a:r>
              <a:rPr lang="de-DE" sz="700" dirty="0">
                <a:ea typeface="Calibri" panose="020F0502020204030204" pitchFamily="34" charset="0"/>
                <a:cs typeface="Times New Roman" panose="02020603050405020304" pitchFamily="18" charset="0"/>
              </a:rPr>
              <a:t>Winkler-Hahn, S., Sallat, S. &amp; Eikerling, M. (2023). Zusammenarbeit von Fachkräften des Bildungs- und Gesundheitswesens zur Einschätzung der kindlichen Sprachentwicklung. Empirische Sonderpädagogik, 15(4), 299-313.</a:t>
            </a:r>
          </a:p>
          <a:p>
            <a:pPr marL="0" indent="0">
              <a:spcBef>
                <a:spcPts val="0"/>
              </a:spcBef>
              <a:spcAft>
                <a:spcPts val="600"/>
              </a:spcAft>
              <a:buNone/>
            </a:pPr>
            <a:endParaRPr lang="de-DE" sz="700" dirty="0"/>
          </a:p>
        </p:txBody>
      </p:sp>
      <p:sp>
        <p:nvSpPr>
          <p:cNvPr id="4" name="Fußzeilenplatzhalter 3">
            <a:extLst>
              <a:ext uri="{FF2B5EF4-FFF2-40B4-BE49-F238E27FC236}">
                <a16:creationId xmlns:a16="http://schemas.microsoft.com/office/drawing/2014/main" id="{7B3E9C82-4D6D-475E-BDCB-78DDD0B3BD7C}"/>
              </a:ext>
            </a:extLst>
          </p:cNvPr>
          <p:cNvSpPr>
            <a:spLocks noGrp="1"/>
          </p:cNvSpPr>
          <p:nvPr>
            <p:ph type="ftr" sz="quarter" idx="11"/>
          </p:nvPr>
        </p:nvSpPr>
        <p:spPr/>
        <p:txBody>
          <a:bodyPr/>
          <a:lstStyle/>
          <a:p>
            <a:r>
              <a:rPr lang="de-DE">
                <a:solidFill>
                  <a:srgbClr val="000000"/>
                </a:solidFill>
              </a:rPr>
              <a:t>Stephan Sallat, 50 Jahre Liebmannschule Hösbach</a:t>
            </a:r>
          </a:p>
        </p:txBody>
      </p:sp>
    </p:spTree>
    <p:extLst>
      <p:ext uri="{BB962C8B-B14F-4D97-AF65-F5344CB8AC3E}">
        <p14:creationId xmlns:p14="http://schemas.microsoft.com/office/powerpoint/2010/main" val="1996591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1B7EBB-6F0B-47DD-B71F-5FD26BBAE1C8}"/>
              </a:ext>
            </a:extLst>
          </p:cNvPr>
          <p:cNvSpPr>
            <a:spLocks noGrp="1"/>
          </p:cNvSpPr>
          <p:nvPr>
            <p:ph type="title"/>
          </p:nvPr>
        </p:nvSpPr>
        <p:spPr/>
        <p:txBody>
          <a:bodyPr/>
          <a:lstStyle/>
          <a:p>
            <a:r>
              <a:rPr lang="de-DE" sz="3200" b="1" dirty="0"/>
              <a:t>Statistik</a:t>
            </a:r>
            <a:endParaRPr lang="de-DE" sz="2800" dirty="0"/>
          </a:p>
        </p:txBody>
      </p:sp>
      <p:pic>
        <p:nvPicPr>
          <p:cNvPr id="10" name="Inhaltsplatzhalter 9">
            <a:extLst>
              <a:ext uri="{FF2B5EF4-FFF2-40B4-BE49-F238E27FC236}">
                <a16:creationId xmlns:a16="http://schemas.microsoft.com/office/drawing/2014/main" id="{451CE466-11AF-44F3-901B-2E380AB99F47}"/>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25600" t="59486" r="8852" b="6842"/>
          <a:stretch/>
        </p:blipFill>
        <p:spPr>
          <a:xfrm>
            <a:off x="521493" y="1772816"/>
            <a:ext cx="6452926" cy="4474783"/>
          </a:xfrm>
        </p:spPr>
      </p:pic>
      <p:sp>
        <p:nvSpPr>
          <p:cNvPr id="4" name="Fußzeilenplatzhalter 3">
            <a:extLst>
              <a:ext uri="{FF2B5EF4-FFF2-40B4-BE49-F238E27FC236}">
                <a16:creationId xmlns:a16="http://schemas.microsoft.com/office/drawing/2014/main" id="{54FD5897-CD7F-4D67-B84D-5932A35F97CC}"/>
              </a:ext>
            </a:extLst>
          </p:cNvPr>
          <p:cNvSpPr>
            <a:spLocks noGrp="1"/>
          </p:cNvSpPr>
          <p:nvPr>
            <p:ph type="ftr" sz="quarter" idx="11"/>
          </p:nvPr>
        </p:nvSpPr>
        <p:spPr/>
        <p:txBody>
          <a:bodyPr/>
          <a:lstStyle/>
          <a:p>
            <a:r>
              <a:rPr lang="de-DE">
                <a:solidFill>
                  <a:srgbClr val="000000"/>
                </a:solidFill>
              </a:rPr>
              <a:t>Stephan Sallat, 50 Jahre Liebmannschule Hösbach</a:t>
            </a:r>
          </a:p>
        </p:txBody>
      </p:sp>
    </p:spTree>
    <p:extLst>
      <p:ext uri="{BB962C8B-B14F-4D97-AF65-F5344CB8AC3E}">
        <p14:creationId xmlns:p14="http://schemas.microsoft.com/office/powerpoint/2010/main" val="4149289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91B406-1411-4B21-AD62-AC1A2831E227}"/>
              </a:ext>
            </a:extLst>
          </p:cNvPr>
          <p:cNvSpPr>
            <a:spLocks noGrp="1"/>
          </p:cNvSpPr>
          <p:nvPr>
            <p:ph type="title"/>
          </p:nvPr>
        </p:nvSpPr>
        <p:spPr/>
        <p:txBody>
          <a:bodyPr/>
          <a:lstStyle/>
          <a:p>
            <a:r>
              <a:rPr lang="de-DE" sz="3200" b="1" dirty="0"/>
              <a:t>Statistik </a:t>
            </a:r>
          </a:p>
        </p:txBody>
      </p:sp>
      <p:graphicFrame>
        <p:nvGraphicFramePr>
          <p:cNvPr id="5" name="Inhaltsplatzhalter 4">
            <a:extLst>
              <a:ext uri="{FF2B5EF4-FFF2-40B4-BE49-F238E27FC236}">
                <a16:creationId xmlns:a16="http://schemas.microsoft.com/office/drawing/2014/main" id="{16679A47-E4B6-4F49-9E16-CA5456ECCCC8}"/>
              </a:ext>
            </a:extLst>
          </p:cNvPr>
          <p:cNvGraphicFramePr>
            <a:graphicFrameLocks noGrp="1"/>
          </p:cNvGraphicFramePr>
          <p:nvPr>
            <p:ph sz="half" idx="1"/>
            <p:extLst>
              <p:ext uri="{D42A27DB-BD31-4B8C-83A1-F6EECF244321}">
                <p14:modId xmlns:p14="http://schemas.microsoft.com/office/powerpoint/2010/main" val="24140587"/>
              </p:ext>
            </p:extLst>
          </p:nvPr>
        </p:nvGraphicFramePr>
        <p:xfrm>
          <a:off x="251521" y="2132856"/>
          <a:ext cx="8640963" cy="3993953"/>
        </p:xfrm>
        <a:graphic>
          <a:graphicData uri="http://schemas.openxmlformats.org/drawingml/2006/table">
            <a:tbl>
              <a:tblPr>
                <a:tableStyleId>{5C22544A-7EE6-4342-B048-85BDC9FD1C3A}</a:tableStyleId>
              </a:tblPr>
              <a:tblGrid>
                <a:gridCol w="1712080">
                  <a:extLst>
                    <a:ext uri="{9D8B030D-6E8A-4147-A177-3AD203B41FA5}">
                      <a16:colId xmlns:a16="http://schemas.microsoft.com/office/drawing/2014/main" val="281344916"/>
                    </a:ext>
                  </a:extLst>
                </a:gridCol>
                <a:gridCol w="412913">
                  <a:extLst>
                    <a:ext uri="{9D8B030D-6E8A-4147-A177-3AD203B41FA5}">
                      <a16:colId xmlns:a16="http://schemas.microsoft.com/office/drawing/2014/main" val="278184341"/>
                    </a:ext>
                  </a:extLst>
                </a:gridCol>
                <a:gridCol w="412913">
                  <a:extLst>
                    <a:ext uri="{9D8B030D-6E8A-4147-A177-3AD203B41FA5}">
                      <a16:colId xmlns:a16="http://schemas.microsoft.com/office/drawing/2014/main" val="4159705696"/>
                    </a:ext>
                  </a:extLst>
                </a:gridCol>
                <a:gridCol w="412913">
                  <a:extLst>
                    <a:ext uri="{9D8B030D-6E8A-4147-A177-3AD203B41FA5}">
                      <a16:colId xmlns:a16="http://schemas.microsoft.com/office/drawing/2014/main" val="275258839"/>
                    </a:ext>
                  </a:extLst>
                </a:gridCol>
                <a:gridCol w="412913">
                  <a:extLst>
                    <a:ext uri="{9D8B030D-6E8A-4147-A177-3AD203B41FA5}">
                      <a16:colId xmlns:a16="http://schemas.microsoft.com/office/drawing/2014/main" val="3294125210"/>
                    </a:ext>
                  </a:extLst>
                </a:gridCol>
                <a:gridCol w="412913">
                  <a:extLst>
                    <a:ext uri="{9D8B030D-6E8A-4147-A177-3AD203B41FA5}">
                      <a16:colId xmlns:a16="http://schemas.microsoft.com/office/drawing/2014/main" val="2228833205"/>
                    </a:ext>
                  </a:extLst>
                </a:gridCol>
                <a:gridCol w="412913">
                  <a:extLst>
                    <a:ext uri="{9D8B030D-6E8A-4147-A177-3AD203B41FA5}">
                      <a16:colId xmlns:a16="http://schemas.microsoft.com/office/drawing/2014/main" val="690306142"/>
                    </a:ext>
                  </a:extLst>
                </a:gridCol>
                <a:gridCol w="412913">
                  <a:extLst>
                    <a:ext uri="{9D8B030D-6E8A-4147-A177-3AD203B41FA5}">
                      <a16:colId xmlns:a16="http://schemas.microsoft.com/office/drawing/2014/main" val="2017111950"/>
                    </a:ext>
                  </a:extLst>
                </a:gridCol>
                <a:gridCol w="412913">
                  <a:extLst>
                    <a:ext uri="{9D8B030D-6E8A-4147-A177-3AD203B41FA5}">
                      <a16:colId xmlns:a16="http://schemas.microsoft.com/office/drawing/2014/main" val="3444081519"/>
                    </a:ext>
                  </a:extLst>
                </a:gridCol>
                <a:gridCol w="412913">
                  <a:extLst>
                    <a:ext uri="{9D8B030D-6E8A-4147-A177-3AD203B41FA5}">
                      <a16:colId xmlns:a16="http://schemas.microsoft.com/office/drawing/2014/main" val="1309695834"/>
                    </a:ext>
                  </a:extLst>
                </a:gridCol>
                <a:gridCol w="412913">
                  <a:extLst>
                    <a:ext uri="{9D8B030D-6E8A-4147-A177-3AD203B41FA5}">
                      <a16:colId xmlns:a16="http://schemas.microsoft.com/office/drawing/2014/main" val="4060802944"/>
                    </a:ext>
                  </a:extLst>
                </a:gridCol>
                <a:gridCol w="412913">
                  <a:extLst>
                    <a:ext uri="{9D8B030D-6E8A-4147-A177-3AD203B41FA5}">
                      <a16:colId xmlns:a16="http://schemas.microsoft.com/office/drawing/2014/main" val="3509783133"/>
                    </a:ext>
                  </a:extLst>
                </a:gridCol>
                <a:gridCol w="412913">
                  <a:extLst>
                    <a:ext uri="{9D8B030D-6E8A-4147-A177-3AD203B41FA5}">
                      <a16:colId xmlns:a16="http://schemas.microsoft.com/office/drawing/2014/main" val="1587766098"/>
                    </a:ext>
                  </a:extLst>
                </a:gridCol>
                <a:gridCol w="412913">
                  <a:extLst>
                    <a:ext uri="{9D8B030D-6E8A-4147-A177-3AD203B41FA5}">
                      <a16:colId xmlns:a16="http://schemas.microsoft.com/office/drawing/2014/main" val="4215659729"/>
                    </a:ext>
                  </a:extLst>
                </a:gridCol>
                <a:gridCol w="412913">
                  <a:extLst>
                    <a:ext uri="{9D8B030D-6E8A-4147-A177-3AD203B41FA5}">
                      <a16:colId xmlns:a16="http://schemas.microsoft.com/office/drawing/2014/main" val="2237632699"/>
                    </a:ext>
                  </a:extLst>
                </a:gridCol>
                <a:gridCol w="412913">
                  <a:extLst>
                    <a:ext uri="{9D8B030D-6E8A-4147-A177-3AD203B41FA5}">
                      <a16:colId xmlns:a16="http://schemas.microsoft.com/office/drawing/2014/main" val="2689398368"/>
                    </a:ext>
                  </a:extLst>
                </a:gridCol>
                <a:gridCol w="735188">
                  <a:extLst>
                    <a:ext uri="{9D8B030D-6E8A-4147-A177-3AD203B41FA5}">
                      <a16:colId xmlns:a16="http://schemas.microsoft.com/office/drawing/2014/main" val="2832313873"/>
                    </a:ext>
                  </a:extLst>
                </a:gridCol>
              </a:tblGrid>
              <a:tr h="356183">
                <a:tc>
                  <a:txBody>
                    <a:bodyPr/>
                    <a:lstStyle/>
                    <a:p>
                      <a:pPr algn="l" fontAlgn="b"/>
                      <a:r>
                        <a:rPr lang="de-DE" sz="1100" b="1" u="none" strike="noStrike" dirty="0">
                          <a:effectLst/>
                        </a:rPr>
                        <a:t> </a:t>
                      </a:r>
                      <a:endParaRPr lang="de-DE" sz="1100" b="1" i="0" u="none" strike="noStrike" dirty="0">
                        <a:solidFill>
                          <a:srgbClr val="000000"/>
                        </a:solidFill>
                        <a:effectLst/>
                        <a:latin typeface="Calibri" panose="020F0502020204030204" pitchFamily="34" charset="0"/>
                      </a:endParaRPr>
                    </a:p>
                  </a:txBody>
                  <a:tcPr marL="3281" marR="3281" marT="3281" marB="0" anchor="b"/>
                </a:tc>
                <a:tc gridSpan="15">
                  <a:txBody>
                    <a:bodyPr/>
                    <a:lstStyle/>
                    <a:p>
                      <a:pPr algn="ctr" fontAlgn="ctr"/>
                      <a:r>
                        <a:rPr lang="de-DE" sz="1050" b="1" u="none" strike="noStrike" dirty="0">
                          <a:effectLst/>
                        </a:rPr>
                        <a:t>Jahr</a:t>
                      </a:r>
                      <a:endParaRPr lang="de-DE" sz="1050" b="1" i="0" u="none" strike="noStrike" dirty="0">
                        <a:effectLst/>
                        <a:latin typeface="Arial" panose="020B0604020202020204" pitchFamily="34" charset="0"/>
                      </a:endParaRPr>
                    </a:p>
                  </a:txBody>
                  <a:tcPr marL="3281" marR="3281" marT="3281" marB="0" anchor="ct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rowSpan="2">
                  <a:txBody>
                    <a:bodyPr/>
                    <a:lstStyle/>
                    <a:p>
                      <a:pPr algn="ctr" fontAlgn="ctr"/>
                      <a:r>
                        <a:rPr lang="de-DE" sz="1050" b="1" u="none" strike="noStrike" dirty="0">
                          <a:effectLst/>
                        </a:rPr>
                        <a:t>Veränderung</a:t>
                      </a:r>
                      <a:br>
                        <a:rPr lang="de-DE" sz="1050" b="1" u="none" strike="noStrike" dirty="0">
                          <a:effectLst/>
                        </a:rPr>
                      </a:br>
                      <a:r>
                        <a:rPr lang="de-DE" sz="1050" b="1" u="none" strike="noStrike" dirty="0">
                          <a:effectLst/>
                        </a:rPr>
                        <a:t>2021 - 2008</a:t>
                      </a:r>
                      <a:endParaRPr lang="de-DE" sz="1050" b="1" i="0" u="none" strike="noStrike" dirty="0">
                        <a:solidFill>
                          <a:srgbClr val="000000"/>
                        </a:solidFill>
                        <a:effectLst/>
                        <a:latin typeface="Arial" panose="020B0604020202020204" pitchFamily="34" charset="0"/>
                      </a:endParaRPr>
                    </a:p>
                  </a:txBody>
                  <a:tcPr marL="3281" marR="3281" marT="3281" marB="0" anchor="ctr"/>
                </a:tc>
                <a:extLst>
                  <a:ext uri="{0D108BD9-81ED-4DB2-BD59-A6C34878D82A}">
                    <a16:rowId xmlns:a16="http://schemas.microsoft.com/office/drawing/2014/main" val="1234517137"/>
                  </a:ext>
                </a:extLst>
              </a:tr>
              <a:tr h="314567">
                <a:tc>
                  <a:txBody>
                    <a:bodyPr/>
                    <a:lstStyle/>
                    <a:p>
                      <a:pPr algn="l" fontAlgn="ctr"/>
                      <a:r>
                        <a:rPr lang="de-DE" sz="1050" b="1" u="none" strike="noStrike">
                          <a:effectLst/>
                        </a:rPr>
                        <a:t> </a:t>
                      </a:r>
                      <a:endParaRPr lang="de-DE" sz="1050" b="1" i="0" u="none" strike="noStrike">
                        <a:solidFill>
                          <a:srgbClr val="000000"/>
                        </a:solidFill>
                        <a:effectLst/>
                        <a:latin typeface="Arial" panose="020B0604020202020204" pitchFamily="34" charset="0"/>
                      </a:endParaRPr>
                    </a:p>
                  </a:txBody>
                  <a:tcPr marL="3281" marR="3281" marT="3281" marB="0" anchor="ctr"/>
                </a:tc>
                <a:tc>
                  <a:txBody>
                    <a:bodyPr/>
                    <a:lstStyle/>
                    <a:p>
                      <a:pPr algn="ctr" fontAlgn="ctr"/>
                      <a:r>
                        <a:rPr lang="de-DE" sz="1050" b="1" u="none" strike="noStrike">
                          <a:effectLst/>
                        </a:rPr>
                        <a:t>2008</a:t>
                      </a:r>
                      <a:endParaRPr lang="de-DE" sz="1050" b="1" i="0" u="none" strike="noStrike">
                        <a:solidFill>
                          <a:srgbClr val="000000"/>
                        </a:solidFill>
                        <a:effectLst/>
                        <a:latin typeface="Arial" panose="020B0604020202020204" pitchFamily="34" charset="0"/>
                      </a:endParaRPr>
                    </a:p>
                  </a:txBody>
                  <a:tcPr marL="3281" marR="3281" marT="3281" marB="0" anchor="ctr"/>
                </a:tc>
                <a:tc>
                  <a:txBody>
                    <a:bodyPr/>
                    <a:lstStyle/>
                    <a:p>
                      <a:pPr algn="ctr" fontAlgn="ctr"/>
                      <a:r>
                        <a:rPr lang="de-DE" sz="1050" b="1" u="none" strike="noStrike">
                          <a:effectLst/>
                        </a:rPr>
                        <a:t>2009</a:t>
                      </a:r>
                      <a:endParaRPr lang="de-DE" sz="1050" b="1" i="0" u="none" strike="noStrike">
                        <a:solidFill>
                          <a:srgbClr val="000000"/>
                        </a:solidFill>
                        <a:effectLst/>
                        <a:latin typeface="Arial" panose="020B0604020202020204" pitchFamily="34" charset="0"/>
                      </a:endParaRPr>
                    </a:p>
                  </a:txBody>
                  <a:tcPr marL="3281" marR="3281" marT="3281" marB="0" anchor="ctr"/>
                </a:tc>
                <a:tc>
                  <a:txBody>
                    <a:bodyPr/>
                    <a:lstStyle/>
                    <a:p>
                      <a:pPr algn="ctr" fontAlgn="ctr"/>
                      <a:r>
                        <a:rPr lang="de-DE" sz="1050" b="1" u="none" strike="noStrike">
                          <a:effectLst/>
                        </a:rPr>
                        <a:t>2010</a:t>
                      </a:r>
                      <a:endParaRPr lang="de-DE" sz="1050" b="1" i="0" u="none" strike="noStrike">
                        <a:solidFill>
                          <a:srgbClr val="000000"/>
                        </a:solidFill>
                        <a:effectLst/>
                        <a:latin typeface="Arial" panose="020B0604020202020204" pitchFamily="34" charset="0"/>
                      </a:endParaRPr>
                    </a:p>
                  </a:txBody>
                  <a:tcPr marL="3281" marR="3281" marT="3281" marB="0" anchor="ctr"/>
                </a:tc>
                <a:tc>
                  <a:txBody>
                    <a:bodyPr/>
                    <a:lstStyle/>
                    <a:p>
                      <a:pPr algn="ctr" fontAlgn="ctr"/>
                      <a:r>
                        <a:rPr lang="de-DE" sz="1050" b="1" u="none" strike="noStrike">
                          <a:effectLst/>
                        </a:rPr>
                        <a:t>2011</a:t>
                      </a:r>
                      <a:endParaRPr lang="de-DE" sz="1050" b="1" i="0" u="none" strike="noStrike">
                        <a:solidFill>
                          <a:srgbClr val="000000"/>
                        </a:solidFill>
                        <a:effectLst/>
                        <a:latin typeface="Arial" panose="020B0604020202020204" pitchFamily="34" charset="0"/>
                      </a:endParaRPr>
                    </a:p>
                  </a:txBody>
                  <a:tcPr marL="3281" marR="3281" marT="3281" marB="0" anchor="ctr"/>
                </a:tc>
                <a:tc>
                  <a:txBody>
                    <a:bodyPr/>
                    <a:lstStyle/>
                    <a:p>
                      <a:pPr algn="ctr" fontAlgn="ctr"/>
                      <a:r>
                        <a:rPr lang="de-DE" sz="1050" b="1" u="none" strike="noStrike">
                          <a:effectLst/>
                        </a:rPr>
                        <a:t>2012</a:t>
                      </a:r>
                      <a:endParaRPr lang="de-DE" sz="1050" b="1" i="0" u="none" strike="noStrike">
                        <a:solidFill>
                          <a:srgbClr val="000000"/>
                        </a:solidFill>
                        <a:effectLst/>
                        <a:latin typeface="Arial" panose="020B0604020202020204" pitchFamily="34" charset="0"/>
                      </a:endParaRPr>
                    </a:p>
                  </a:txBody>
                  <a:tcPr marL="3281" marR="3281" marT="3281" marB="0" anchor="ctr"/>
                </a:tc>
                <a:tc>
                  <a:txBody>
                    <a:bodyPr/>
                    <a:lstStyle/>
                    <a:p>
                      <a:pPr algn="ctr" fontAlgn="ctr"/>
                      <a:r>
                        <a:rPr lang="de-DE" sz="1050" b="1" u="none" strike="noStrike">
                          <a:effectLst/>
                        </a:rPr>
                        <a:t>2013</a:t>
                      </a:r>
                      <a:endParaRPr lang="de-DE" sz="1050" b="1" i="0" u="none" strike="noStrike">
                        <a:solidFill>
                          <a:srgbClr val="000000"/>
                        </a:solidFill>
                        <a:effectLst/>
                        <a:latin typeface="Arial" panose="020B0604020202020204" pitchFamily="34" charset="0"/>
                      </a:endParaRPr>
                    </a:p>
                  </a:txBody>
                  <a:tcPr marL="3281" marR="3281" marT="3281" marB="0" anchor="ctr"/>
                </a:tc>
                <a:tc>
                  <a:txBody>
                    <a:bodyPr/>
                    <a:lstStyle/>
                    <a:p>
                      <a:pPr algn="ctr" fontAlgn="ctr"/>
                      <a:r>
                        <a:rPr lang="de-DE" sz="1050" b="1" u="none" strike="noStrike">
                          <a:effectLst/>
                        </a:rPr>
                        <a:t>2014</a:t>
                      </a:r>
                      <a:endParaRPr lang="de-DE" sz="1050" b="1" i="0" u="none" strike="noStrike">
                        <a:solidFill>
                          <a:srgbClr val="000000"/>
                        </a:solidFill>
                        <a:effectLst/>
                        <a:latin typeface="Arial" panose="020B0604020202020204" pitchFamily="34" charset="0"/>
                      </a:endParaRPr>
                    </a:p>
                  </a:txBody>
                  <a:tcPr marL="3281" marR="3281" marT="3281" marB="0" anchor="ctr"/>
                </a:tc>
                <a:tc>
                  <a:txBody>
                    <a:bodyPr/>
                    <a:lstStyle/>
                    <a:p>
                      <a:pPr algn="ctr" fontAlgn="ctr"/>
                      <a:r>
                        <a:rPr lang="de-DE" sz="1050" b="1" u="none" strike="noStrike" dirty="0">
                          <a:effectLst/>
                        </a:rPr>
                        <a:t>2015</a:t>
                      </a:r>
                      <a:endParaRPr lang="de-DE" sz="1050" b="1" i="0" u="none" strike="noStrike" dirty="0">
                        <a:solidFill>
                          <a:srgbClr val="000000"/>
                        </a:solidFill>
                        <a:effectLst/>
                        <a:latin typeface="Arial" panose="020B0604020202020204" pitchFamily="34" charset="0"/>
                      </a:endParaRPr>
                    </a:p>
                  </a:txBody>
                  <a:tcPr marL="3281" marR="3281" marT="3281" marB="0" anchor="ctr"/>
                </a:tc>
                <a:tc>
                  <a:txBody>
                    <a:bodyPr/>
                    <a:lstStyle/>
                    <a:p>
                      <a:pPr algn="ctr" fontAlgn="ctr"/>
                      <a:r>
                        <a:rPr lang="de-DE" sz="1050" b="1" u="none" strike="noStrike">
                          <a:effectLst/>
                        </a:rPr>
                        <a:t>2016</a:t>
                      </a:r>
                      <a:endParaRPr lang="de-DE" sz="1050" b="1" i="0" u="none" strike="noStrike">
                        <a:solidFill>
                          <a:srgbClr val="000000"/>
                        </a:solidFill>
                        <a:effectLst/>
                        <a:latin typeface="Arial" panose="020B0604020202020204" pitchFamily="34" charset="0"/>
                      </a:endParaRPr>
                    </a:p>
                  </a:txBody>
                  <a:tcPr marL="3281" marR="3281" marT="3281" marB="0" anchor="ctr"/>
                </a:tc>
                <a:tc>
                  <a:txBody>
                    <a:bodyPr/>
                    <a:lstStyle/>
                    <a:p>
                      <a:pPr algn="ctr" fontAlgn="ctr"/>
                      <a:r>
                        <a:rPr lang="de-DE" sz="1050" b="1" u="none" strike="noStrike" dirty="0">
                          <a:effectLst/>
                        </a:rPr>
                        <a:t>2017</a:t>
                      </a:r>
                      <a:endParaRPr lang="de-DE" sz="1050" b="1" i="0" u="none" strike="noStrike" dirty="0">
                        <a:solidFill>
                          <a:srgbClr val="000000"/>
                        </a:solidFill>
                        <a:effectLst/>
                        <a:latin typeface="Arial" panose="020B0604020202020204" pitchFamily="34" charset="0"/>
                      </a:endParaRPr>
                    </a:p>
                  </a:txBody>
                  <a:tcPr marL="3281" marR="3281" marT="3281" marB="0" anchor="ctr"/>
                </a:tc>
                <a:tc>
                  <a:txBody>
                    <a:bodyPr/>
                    <a:lstStyle/>
                    <a:p>
                      <a:pPr algn="ctr" fontAlgn="ctr"/>
                      <a:r>
                        <a:rPr lang="de-DE" sz="1050" b="1" u="none" strike="noStrike" dirty="0">
                          <a:effectLst/>
                        </a:rPr>
                        <a:t>2018</a:t>
                      </a:r>
                      <a:endParaRPr lang="de-DE" sz="1050" b="1" i="0" u="none" strike="noStrike" dirty="0">
                        <a:solidFill>
                          <a:srgbClr val="000000"/>
                        </a:solidFill>
                        <a:effectLst/>
                        <a:latin typeface="Arial" panose="020B0604020202020204" pitchFamily="34" charset="0"/>
                      </a:endParaRPr>
                    </a:p>
                  </a:txBody>
                  <a:tcPr marL="3281" marR="3281" marT="3281" marB="0" anchor="ctr"/>
                </a:tc>
                <a:tc>
                  <a:txBody>
                    <a:bodyPr/>
                    <a:lstStyle/>
                    <a:p>
                      <a:pPr algn="ctr" fontAlgn="ctr"/>
                      <a:r>
                        <a:rPr lang="de-DE" sz="1050" b="1" u="none" strike="noStrike" dirty="0">
                          <a:effectLst/>
                        </a:rPr>
                        <a:t>2019</a:t>
                      </a:r>
                      <a:endParaRPr lang="de-DE" sz="1050" b="1" i="0" u="none" strike="noStrike" dirty="0">
                        <a:solidFill>
                          <a:srgbClr val="000000"/>
                        </a:solidFill>
                        <a:effectLst/>
                        <a:latin typeface="Arial" panose="020B0604020202020204" pitchFamily="34" charset="0"/>
                      </a:endParaRPr>
                    </a:p>
                  </a:txBody>
                  <a:tcPr marL="3281" marR="3281" marT="3281" marB="0" anchor="ctr"/>
                </a:tc>
                <a:tc>
                  <a:txBody>
                    <a:bodyPr/>
                    <a:lstStyle/>
                    <a:p>
                      <a:pPr algn="ctr" fontAlgn="ctr"/>
                      <a:r>
                        <a:rPr lang="de-DE" sz="1050" b="1" u="none" strike="noStrike">
                          <a:effectLst/>
                        </a:rPr>
                        <a:t>2020</a:t>
                      </a:r>
                      <a:endParaRPr lang="de-DE" sz="1050" b="1" i="0" u="none" strike="noStrike">
                        <a:solidFill>
                          <a:srgbClr val="000000"/>
                        </a:solidFill>
                        <a:effectLst/>
                        <a:latin typeface="Arial" panose="020B0604020202020204" pitchFamily="34" charset="0"/>
                      </a:endParaRPr>
                    </a:p>
                  </a:txBody>
                  <a:tcPr marL="3281" marR="3281" marT="3281" marB="0" anchor="ctr"/>
                </a:tc>
                <a:tc>
                  <a:txBody>
                    <a:bodyPr/>
                    <a:lstStyle/>
                    <a:p>
                      <a:pPr algn="ctr" fontAlgn="ctr"/>
                      <a:r>
                        <a:rPr lang="de-DE" sz="1050" b="1" u="none" strike="noStrike" dirty="0">
                          <a:effectLst/>
                        </a:rPr>
                        <a:t>2021</a:t>
                      </a:r>
                      <a:endParaRPr lang="de-DE" sz="1050" b="1" i="0" u="none" strike="noStrike" dirty="0">
                        <a:solidFill>
                          <a:srgbClr val="000000"/>
                        </a:solidFill>
                        <a:effectLst/>
                        <a:latin typeface="Arial" panose="020B0604020202020204" pitchFamily="34" charset="0"/>
                      </a:endParaRPr>
                    </a:p>
                  </a:txBody>
                  <a:tcPr marL="3281" marR="3281" marT="3281" marB="0" anchor="ctr"/>
                </a:tc>
                <a:tc>
                  <a:txBody>
                    <a:bodyPr/>
                    <a:lstStyle/>
                    <a:p>
                      <a:pPr algn="ctr" fontAlgn="ctr"/>
                      <a:r>
                        <a:rPr lang="de-DE" sz="1050" b="1" u="none" strike="noStrike" dirty="0">
                          <a:effectLst/>
                        </a:rPr>
                        <a:t>2022</a:t>
                      </a:r>
                      <a:endParaRPr lang="de-DE" sz="1050" b="1" i="0" u="none" strike="noStrike" dirty="0">
                        <a:solidFill>
                          <a:srgbClr val="000000"/>
                        </a:solidFill>
                        <a:effectLst/>
                        <a:latin typeface="Arial" panose="020B0604020202020204" pitchFamily="34" charset="0"/>
                      </a:endParaRPr>
                    </a:p>
                  </a:txBody>
                  <a:tcPr marL="3281" marR="3281" marT="3281" marB="0" anchor="ctr"/>
                </a:tc>
                <a:tc vMerge="1">
                  <a:txBody>
                    <a:bodyPr/>
                    <a:lstStyle/>
                    <a:p>
                      <a:endParaRPr lang="de-DE"/>
                    </a:p>
                  </a:txBody>
                  <a:tcPr/>
                </a:tc>
                <a:extLst>
                  <a:ext uri="{0D108BD9-81ED-4DB2-BD59-A6C34878D82A}">
                    <a16:rowId xmlns:a16="http://schemas.microsoft.com/office/drawing/2014/main" val="300187069"/>
                  </a:ext>
                </a:extLst>
              </a:tr>
              <a:tr h="314567">
                <a:tc>
                  <a:txBody>
                    <a:bodyPr/>
                    <a:lstStyle/>
                    <a:p>
                      <a:pPr algn="l" fontAlgn="ctr"/>
                      <a:r>
                        <a:rPr lang="de-DE" sz="1050" u="none" strike="noStrike">
                          <a:effectLst/>
                        </a:rPr>
                        <a:t>Lernen</a:t>
                      </a:r>
                      <a:endParaRPr lang="de-DE" sz="1050" b="0" i="0" u="none" strike="noStrike">
                        <a:solidFill>
                          <a:srgbClr val="000000"/>
                        </a:solidFill>
                        <a:effectLst/>
                        <a:latin typeface="Arial" panose="020B0604020202020204" pitchFamily="34" charset="0"/>
                      </a:endParaRPr>
                    </a:p>
                  </a:txBody>
                  <a:tcPr marL="59050" marR="3281" marT="3281" marB="0" anchor="ctr"/>
                </a:tc>
                <a:tc>
                  <a:txBody>
                    <a:bodyPr/>
                    <a:lstStyle/>
                    <a:p>
                      <a:pPr algn="r" fontAlgn="ctr"/>
                      <a:r>
                        <a:rPr lang="de-DE" sz="1050" u="none" strike="noStrike">
                          <a:effectLst/>
                        </a:rPr>
                        <a:t>44,7</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43,6</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42,5</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41,7</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40,9</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39,6</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38,5</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37,6</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37,3</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35,3</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35,4</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35,8</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39,9</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40,2</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39,9</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-4,8</a:t>
                      </a:r>
                      <a:endParaRPr lang="de-DE" sz="1050" b="0" i="0" u="none" strike="noStrike">
                        <a:solidFill>
                          <a:srgbClr val="000000"/>
                        </a:solidFill>
                        <a:effectLst/>
                        <a:latin typeface="Arial" panose="020B0604020202020204" pitchFamily="34" charset="0"/>
                      </a:endParaRPr>
                    </a:p>
                  </a:txBody>
                  <a:tcPr marL="3281" marR="59050" marT="3281" marB="0" anchor="ctr"/>
                </a:tc>
                <a:extLst>
                  <a:ext uri="{0D108BD9-81ED-4DB2-BD59-A6C34878D82A}">
                    <a16:rowId xmlns:a16="http://schemas.microsoft.com/office/drawing/2014/main" val="11873230"/>
                  </a:ext>
                </a:extLst>
              </a:tr>
              <a:tr h="314567">
                <a:tc>
                  <a:txBody>
                    <a:bodyPr/>
                    <a:lstStyle/>
                    <a:p>
                      <a:pPr algn="l" fontAlgn="ctr"/>
                      <a:r>
                        <a:rPr lang="de-DE" sz="1050" u="none" strike="noStrike">
                          <a:effectLst/>
                        </a:rPr>
                        <a:t>Sehen</a:t>
                      </a:r>
                      <a:endParaRPr lang="de-DE" sz="1050" b="0" i="0" u="none" strike="noStrike">
                        <a:solidFill>
                          <a:srgbClr val="000000"/>
                        </a:solidFill>
                        <a:effectLst/>
                        <a:latin typeface="Arial" panose="020B0604020202020204" pitchFamily="34" charset="0"/>
                      </a:endParaRPr>
                    </a:p>
                  </a:txBody>
                  <a:tcPr marL="59050" marR="3281" marT="3281" marB="0" anchor="ctr"/>
                </a:tc>
                <a:tc>
                  <a:txBody>
                    <a:bodyPr/>
                    <a:lstStyle/>
                    <a:p>
                      <a:pPr algn="r" fontAlgn="ctr"/>
                      <a:r>
                        <a:rPr lang="de-DE" sz="1050" u="none" strike="noStrike">
                          <a:effectLst/>
                        </a:rPr>
                        <a:t>1,5</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1,5</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1,5</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1,5</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1,5</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1,5</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1,6</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1,6</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1,6</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1,7</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1,7</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1,7</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1,7</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1,7</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1,6</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0,1</a:t>
                      </a:r>
                      <a:endParaRPr lang="de-DE" sz="1050" b="0" i="0" u="none" strike="noStrike">
                        <a:solidFill>
                          <a:srgbClr val="000000"/>
                        </a:solidFill>
                        <a:effectLst/>
                        <a:latin typeface="Arial" panose="020B0604020202020204" pitchFamily="34" charset="0"/>
                      </a:endParaRPr>
                    </a:p>
                  </a:txBody>
                  <a:tcPr marL="3281" marR="59050" marT="3281" marB="0" anchor="ctr"/>
                </a:tc>
                <a:extLst>
                  <a:ext uri="{0D108BD9-81ED-4DB2-BD59-A6C34878D82A}">
                    <a16:rowId xmlns:a16="http://schemas.microsoft.com/office/drawing/2014/main" val="3716909885"/>
                  </a:ext>
                </a:extLst>
              </a:tr>
              <a:tr h="314567">
                <a:tc>
                  <a:txBody>
                    <a:bodyPr/>
                    <a:lstStyle/>
                    <a:p>
                      <a:pPr algn="l" fontAlgn="ctr"/>
                      <a:r>
                        <a:rPr lang="de-DE" sz="1050" u="none" strike="noStrike">
                          <a:effectLst/>
                        </a:rPr>
                        <a:t>Hören </a:t>
                      </a:r>
                      <a:endParaRPr lang="de-DE" sz="1050" b="0" i="0" u="none" strike="noStrike">
                        <a:solidFill>
                          <a:srgbClr val="000000"/>
                        </a:solidFill>
                        <a:effectLst/>
                        <a:latin typeface="Arial" panose="020B0604020202020204" pitchFamily="34" charset="0"/>
                      </a:endParaRPr>
                    </a:p>
                  </a:txBody>
                  <a:tcPr marL="59050" marR="3281" marT="3281" marB="0" anchor="ctr"/>
                </a:tc>
                <a:tc>
                  <a:txBody>
                    <a:bodyPr/>
                    <a:lstStyle/>
                    <a:p>
                      <a:pPr algn="r" fontAlgn="ctr"/>
                      <a:r>
                        <a:rPr lang="de-DE" sz="1050" u="none" strike="noStrike">
                          <a:effectLst/>
                        </a:rPr>
                        <a:t>3,2</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3,2</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3,4</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3,5</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3,6</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3,7</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3,7</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3,8</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3,7</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4,0</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4,0</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3,9</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3,8</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3,8</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3,6</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0,4</a:t>
                      </a:r>
                      <a:endParaRPr lang="de-DE" sz="1050" b="0" i="0" u="none" strike="noStrike">
                        <a:solidFill>
                          <a:srgbClr val="000000"/>
                        </a:solidFill>
                        <a:effectLst/>
                        <a:latin typeface="Arial" panose="020B0604020202020204" pitchFamily="34" charset="0"/>
                      </a:endParaRPr>
                    </a:p>
                  </a:txBody>
                  <a:tcPr marL="3281" marR="59050" marT="3281" marB="0" anchor="ctr"/>
                </a:tc>
                <a:extLst>
                  <a:ext uri="{0D108BD9-81ED-4DB2-BD59-A6C34878D82A}">
                    <a16:rowId xmlns:a16="http://schemas.microsoft.com/office/drawing/2014/main" val="2460311474"/>
                  </a:ext>
                </a:extLst>
              </a:tr>
              <a:tr h="314567">
                <a:tc>
                  <a:txBody>
                    <a:bodyPr/>
                    <a:lstStyle/>
                    <a:p>
                      <a:pPr algn="l" fontAlgn="ctr"/>
                      <a:r>
                        <a:rPr lang="de-DE" sz="1050" b="1" u="none" strike="noStrike" dirty="0">
                          <a:effectLst/>
                        </a:rPr>
                        <a:t>Sprache </a:t>
                      </a:r>
                      <a:endParaRPr lang="de-DE" sz="1050" b="1" i="0" u="none" strike="noStrike" dirty="0">
                        <a:solidFill>
                          <a:srgbClr val="000000"/>
                        </a:solidFill>
                        <a:effectLst/>
                        <a:latin typeface="Arial" panose="020B0604020202020204" pitchFamily="34" charset="0"/>
                      </a:endParaRPr>
                    </a:p>
                  </a:txBody>
                  <a:tcPr marL="59050" marR="3281" marT="3281" marB="0" anchor="ctr"/>
                </a:tc>
                <a:tc>
                  <a:txBody>
                    <a:bodyPr/>
                    <a:lstStyle/>
                    <a:p>
                      <a:pPr algn="r" fontAlgn="ctr"/>
                      <a:r>
                        <a:rPr lang="de-DE" sz="1050" b="1" u="none" strike="noStrike" dirty="0">
                          <a:effectLst/>
                        </a:rPr>
                        <a:t>10,8</a:t>
                      </a:r>
                      <a:endParaRPr lang="de-DE" sz="1050" b="1" i="0" u="none" strike="noStrike" dirty="0">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b="1" u="none" strike="noStrike" dirty="0">
                          <a:effectLst/>
                        </a:rPr>
                        <a:t>11,0</a:t>
                      </a:r>
                      <a:endParaRPr lang="de-DE" sz="1050" b="1" i="0" u="none" strike="noStrike" dirty="0">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b="1" u="none" strike="noStrike" dirty="0">
                          <a:effectLst/>
                        </a:rPr>
                        <a:t>11,2</a:t>
                      </a:r>
                      <a:endParaRPr lang="de-DE" sz="1050" b="1" i="0" u="none" strike="noStrike" dirty="0">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b="1" u="none" strike="noStrike" dirty="0">
                          <a:effectLst/>
                        </a:rPr>
                        <a:t>11,3</a:t>
                      </a:r>
                      <a:endParaRPr lang="de-DE" sz="1050" b="1" i="0" u="none" strike="noStrike" dirty="0">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b="1" u="none" strike="noStrike" dirty="0">
                          <a:effectLst/>
                        </a:rPr>
                        <a:t>11,3</a:t>
                      </a:r>
                      <a:endParaRPr lang="de-DE" sz="1050" b="1" i="0" u="none" strike="noStrike" dirty="0">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b="1" u="none" strike="noStrike" dirty="0">
                          <a:effectLst/>
                        </a:rPr>
                        <a:t>11,4</a:t>
                      </a:r>
                      <a:endParaRPr lang="de-DE" sz="1050" b="1" i="0" u="none" strike="noStrike" dirty="0">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b="1" u="none" strike="noStrike" dirty="0">
                          <a:effectLst/>
                        </a:rPr>
                        <a:t>11,1</a:t>
                      </a:r>
                      <a:endParaRPr lang="de-DE" sz="1050" b="1" i="0" u="none" strike="noStrike" dirty="0">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b="1" u="none" strike="noStrike">
                          <a:effectLst/>
                        </a:rPr>
                        <a:t>11,1</a:t>
                      </a:r>
                      <a:endParaRPr lang="de-DE" sz="1050" b="1"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b="1" u="none" strike="noStrike" dirty="0">
                          <a:effectLst/>
                        </a:rPr>
                        <a:t>10,9</a:t>
                      </a:r>
                      <a:endParaRPr lang="de-DE" sz="1050" b="1" i="0" u="none" strike="noStrike" dirty="0">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b="1" u="none" strike="noStrike" dirty="0">
                          <a:effectLst/>
                        </a:rPr>
                        <a:t>10,6</a:t>
                      </a:r>
                      <a:endParaRPr lang="de-DE" sz="1050" b="1" i="0" u="none" strike="noStrike" dirty="0">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b="1" u="none" strike="noStrike" dirty="0">
                          <a:effectLst/>
                        </a:rPr>
                        <a:t>10,3</a:t>
                      </a:r>
                      <a:endParaRPr lang="de-DE" sz="1050" b="1" i="0" u="none" strike="noStrike" dirty="0">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b="1" u="none" strike="noStrike" dirty="0">
                          <a:effectLst/>
                        </a:rPr>
                        <a:t>10,2</a:t>
                      </a:r>
                      <a:endParaRPr lang="de-DE" sz="1050" b="1" i="0" u="none" strike="noStrike" dirty="0">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b="1" u="none" strike="noStrike" dirty="0">
                          <a:effectLst/>
                        </a:rPr>
                        <a:t>10,4</a:t>
                      </a:r>
                      <a:endParaRPr lang="de-DE" sz="1050" b="1" i="0" u="none" strike="noStrike" dirty="0">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b="1" u="none" strike="noStrike" dirty="0">
                          <a:effectLst/>
                        </a:rPr>
                        <a:t>10,2</a:t>
                      </a:r>
                      <a:endParaRPr lang="de-DE" sz="1050" b="1" i="0" u="none" strike="noStrike" dirty="0">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b="1" u="none" strike="noStrike" dirty="0">
                          <a:effectLst/>
                        </a:rPr>
                        <a:t>10,3</a:t>
                      </a:r>
                      <a:endParaRPr lang="de-DE" sz="1050" b="1" i="0" u="none" strike="noStrike" dirty="0">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b="1" u="none" strike="noStrike" dirty="0">
                          <a:effectLst/>
                        </a:rPr>
                        <a:t>-0,5</a:t>
                      </a:r>
                      <a:endParaRPr lang="de-DE" sz="1050" b="1" i="0" u="none" strike="noStrike" dirty="0">
                        <a:solidFill>
                          <a:srgbClr val="000000"/>
                        </a:solidFill>
                        <a:effectLst/>
                        <a:latin typeface="Arial" panose="020B0604020202020204" pitchFamily="34" charset="0"/>
                      </a:endParaRPr>
                    </a:p>
                  </a:txBody>
                  <a:tcPr marL="3281" marR="59050" marT="3281" marB="0" anchor="ctr"/>
                </a:tc>
                <a:extLst>
                  <a:ext uri="{0D108BD9-81ED-4DB2-BD59-A6C34878D82A}">
                    <a16:rowId xmlns:a16="http://schemas.microsoft.com/office/drawing/2014/main" val="3401160148"/>
                  </a:ext>
                </a:extLst>
              </a:tr>
              <a:tr h="314567">
                <a:tc>
                  <a:txBody>
                    <a:bodyPr/>
                    <a:lstStyle/>
                    <a:p>
                      <a:pPr algn="l" fontAlgn="ctr"/>
                      <a:r>
                        <a:rPr lang="de-DE" sz="1050" u="none" strike="noStrike">
                          <a:effectLst/>
                        </a:rPr>
                        <a:t>Körperlich-motorische Entwicklung</a:t>
                      </a:r>
                      <a:endParaRPr lang="de-DE" sz="1050" b="0" i="0" u="none" strike="noStrike">
                        <a:solidFill>
                          <a:srgbClr val="000000"/>
                        </a:solidFill>
                        <a:effectLst/>
                        <a:latin typeface="Arial" panose="020B0604020202020204" pitchFamily="34" charset="0"/>
                      </a:endParaRPr>
                    </a:p>
                  </a:txBody>
                  <a:tcPr marL="59050" marR="3281" marT="3281" marB="0" anchor="ctr"/>
                </a:tc>
                <a:tc>
                  <a:txBody>
                    <a:bodyPr/>
                    <a:lstStyle/>
                    <a:p>
                      <a:pPr algn="r" fontAlgn="ctr"/>
                      <a:r>
                        <a:rPr lang="de-DE" sz="1050" u="none" strike="noStrike">
                          <a:effectLst/>
                        </a:rPr>
                        <a:t>6,6</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6,7</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6,8</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6,9</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6,9</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7,0</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7,1</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7,2</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7,1</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7,0</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6,9</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6,8</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6,9</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6,8</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6,8</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0,2</a:t>
                      </a:r>
                      <a:endParaRPr lang="de-DE" sz="1050" b="0" i="0" u="none" strike="noStrike">
                        <a:solidFill>
                          <a:srgbClr val="000000"/>
                        </a:solidFill>
                        <a:effectLst/>
                        <a:latin typeface="Arial" panose="020B0604020202020204" pitchFamily="34" charset="0"/>
                      </a:endParaRPr>
                    </a:p>
                  </a:txBody>
                  <a:tcPr marL="3281" marR="59050" marT="3281" marB="0" anchor="ctr"/>
                </a:tc>
                <a:extLst>
                  <a:ext uri="{0D108BD9-81ED-4DB2-BD59-A6C34878D82A}">
                    <a16:rowId xmlns:a16="http://schemas.microsoft.com/office/drawing/2014/main" val="1280528432"/>
                  </a:ext>
                </a:extLst>
              </a:tr>
              <a:tr h="314567">
                <a:tc>
                  <a:txBody>
                    <a:bodyPr/>
                    <a:lstStyle/>
                    <a:p>
                      <a:pPr algn="l" fontAlgn="ctr"/>
                      <a:r>
                        <a:rPr lang="de-DE" sz="1050" u="none" strike="noStrike">
                          <a:effectLst/>
                        </a:rPr>
                        <a:t>Geistige Entwicklung</a:t>
                      </a:r>
                      <a:endParaRPr lang="de-DE" sz="1050" b="0" i="0" u="none" strike="noStrike">
                        <a:solidFill>
                          <a:srgbClr val="000000"/>
                        </a:solidFill>
                        <a:effectLst/>
                        <a:latin typeface="Arial" panose="020B0604020202020204" pitchFamily="34" charset="0"/>
                      </a:endParaRPr>
                    </a:p>
                  </a:txBody>
                  <a:tcPr marL="59050" marR="3281" marT="3281" marB="0" anchor="ctr"/>
                </a:tc>
                <a:tc>
                  <a:txBody>
                    <a:bodyPr/>
                    <a:lstStyle/>
                    <a:p>
                      <a:pPr algn="r" fontAlgn="ctr"/>
                      <a:r>
                        <a:rPr lang="de-DE" sz="1050" u="none" strike="noStrike">
                          <a:effectLst/>
                        </a:rPr>
                        <a:t>16,4</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16,5</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16,4</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16,5</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16,5</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16,4</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16,5</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16,7</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17,1</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17,3</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17,3</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17,4</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17,5</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17,9</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18,3</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2,0</a:t>
                      </a:r>
                      <a:endParaRPr lang="de-DE" sz="1050" b="0" i="0" u="none" strike="noStrike">
                        <a:solidFill>
                          <a:srgbClr val="000000"/>
                        </a:solidFill>
                        <a:effectLst/>
                        <a:latin typeface="Arial" panose="020B0604020202020204" pitchFamily="34" charset="0"/>
                      </a:endParaRPr>
                    </a:p>
                  </a:txBody>
                  <a:tcPr marL="3281" marR="59050" marT="3281" marB="0" anchor="ctr"/>
                </a:tc>
                <a:extLst>
                  <a:ext uri="{0D108BD9-81ED-4DB2-BD59-A6C34878D82A}">
                    <a16:rowId xmlns:a16="http://schemas.microsoft.com/office/drawing/2014/main" val="2448029547"/>
                  </a:ext>
                </a:extLst>
              </a:tr>
              <a:tr h="629139">
                <a:tc>
                  <a:txBody>
                    <a:bodyPr/>
                    <a:lstStyle/>
                    <a:p>
                      <a:pPr algn="l" fontAlgn="ctr"/>
                      <a:r>
                        <a:rPr lang="de-DE" sz="1050" u="none" strike="noStrike">
                          <a:effectLst/>
                        </a:rPr>
                        <a:t>Emotional-soziale Entwicklung</a:t>
                      </a:r>
                      <a:endParaRPr lang="de-DE" sz="1050" b="0" i="0" u="none" strike="noStrike">
                        <a:solidFill>
                          <a:srgbClr val="000000"/>
                        </a:solidFill>
                        <a:effectLst/>
                        <a:latin typeface="Arial" panose="020B0604020202020204" pitchFamily="34" charset="0"/>
                      </a:endParaRPr>
                    </a:p>
                  </a:txBody>
                  <a:tcPr marL="59050" marR="3281" marT="3281" marB="0" anchor="ctr"/>
                </a:tc>
                <a:tc>
                  <a:txBody>
                    <a:bodyPr/>
                    <a:lstStyle/>
                    <a:p>
                      <a:pPr algn="r" fontAlgn="ctr"/>
                      <a:r>
                        <a:rPr lang="de-DE" sz="1050" u="none" strike="noStrike">
                          <a:effectLst/>
                        </a:rPr>
                        <a:t>11,7</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12,4</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13,2</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13,7</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14,6</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15,6</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16,4</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16,9</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16,9</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17,3</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17,6</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17,8</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18,1</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17,9</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17,9</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6,2</a:t>
                      </a:r>
                      <a:endParaRPr lang="de-DE" sz="1050" b="0" i="0" u="none" strike="noStrike">
                        <a:solidFill>
                          <a:srgbClr val="000000"/>
                        </a:solidFill>
                        <a:effectLst/>
                        <a:latin typeface="Arial" panose="020B0604020202020204" pitchFamily="34" charset="0"/>
                      </a:endParaRPr>
                    </a:p>
                  </a:txBody>
                  <a:tcPr marL="3281" marR="59050" marT="3281" marB="0" anchor="ctr"/>
                </a:tc>
                <a:extLst>
                  <a:ext uri="{0D108BD9-81ED-4DB2-BD59-A6C34878D82A}">
                    <a16:rowId xmlns:a16="http://schemas.microsoft.com/office/drawing/2014/main" val="3774819932"/>
                  </a:ext>
                </a:extLst>
              </a:tr>
              <a:tr h="314567">
                <a:tc>
                  <a:txBody>
                    <a:bodyPr/>
                    <a:lstStyle/>
                    <a:p>
                      <a:pPr algn="l" fontAlgn="ctr"/>
                      <a:r>
                        <a:rPr lang="de-DE" sz="1050" u="none" strike="noStrike">
                          <a:effectLst/>
                        </a:rPr>
                        <a:t>LSE (Lesen, Sprache, Emotional-soziale Entwicklung)</a:t>
                      </a:r>
                      <a:endParaRPr lang="de-DE" sz="1050" b="0" i="0" u="none" strike="noStrike">
                        <a:solidFill>
                          <a:srgbClr val="000000"/>
                        </a:solidFill>
                        <a:effectLst/>
                        <a:latin typeface="Arial" panose="020B0604020202020204" pitchFamily="34" charset="0"/>
                      </a:endParaRPr>
                    </a:p>
                  </a:txBody>
                  <a:tcPr marL="59050" marR="3281" marT="3281" marB="0" anchor="ctr"/>
                </a:tc>
                <a:tc>
                  <a:txBody>
                    <a:bodyPr/>
                    <a:lstStyle/>
                    <a:p>
                      <a:pPr algn="r" fontAlgn="ctr"/>
                      <a:r>
                        <a:rPr lang="de-DE" sz="1050" u="none" strike="noStrike">
                          <a:effectLst/>
                        </a:rPr>
                        <a:t>●</a:t>
                      </a:r>
                      <a:endParaRPr lang="de-DE" sz="1050" b="0" i="0" u="none" strike="noStrike">
                        <a:solidFill>
                          <a:srgbClr val="000000"/>
                        </a:solidFill>
                        <a:effectLst/>
                        <a:latin typeface="Calibri" panose="020F0502020204030204" pitchFamily="34" charset="0"/>
                      </a:endParaRPr>
                    </a:p>
                  </a:txBody>
                  <a:tcPr marL="3281" marR="59050" marT="3281" marB="0" anchor="ctr"/>
                </a:tc>
                <a:tc>
                  <a:txBody>
                    <a:bodyPr/>
                    <a:lstStyle/>
                    <a:p>
                      <a:pPr algn="r" fontAlgn="ctr"/>
                      <a:r>
                        <a:rPr lang="de-DE" sz="1050" u="none" strike="noStrike">
                          <a:effectLst/>
                        </a:rPr>
                        <a:t>●</a:t>
                      </a:r>
                      <a:endParaRPr lang="de-DE" sz="1050" b="0" i="0" u="none" strike="noStrike">
                        <a:solidFill>
                          <a:srgbClr val="000000"/>
                        </a:solidFill>
                        <a:effectLst/>
                        <a:latin typeface="Calibri" panose="020F0502020204030204" pitchFamily="34" charset="0"/>
                      </a:endParaRPr>
                    </a:p>
                  </a:txBody>
                  <a:tcPr marL="3281" marR="59050" marT="3281" marB="0" anchor="ctr"/>
                </a:tc>
                <a:tc>
                  <a:txBody>
                    <a:bodyPr/>
                    <a:lstStyle/>
                    <a:p>
                      <a:pPr algn="r" fontAlgn="ctr"/>
                      <a:r>
                        <a:rPr lang="de-DE" sz="1050" u="none" strike="noStrike">
                          <a:effectLst/>
                        </a:rPr>
                        <a:t>●</a:t>
                      </a:r>
                      <a:endParaRPr lang="de-DE" sz="1050" b="0" i="0" u="none" strike="noStrike">
                        <a:solidFill>
                          <a:srgbClr val="000000"/>
                        </a:solidFill>
                        <a:effectLst/>
                        <a:latin typeface="Calibri" panose="020F0502020204030204" pitchFamily="34" charset="0"/>
                      </a:endParaRPr>
                    </a:p>
                  </a:txBody>
                  <a:tcPr marL="3281" marR="59050" marT="3281" marB="0" anchor="ctr"/>
                </a:tc>
                <a:tc>
                  <a:txBody>
                    <a:bodyPr/>
                    <a:lstStyle/>
                    <a:p>
                      <a:pPr algn="r" fontAlgn="ctr"/>
                      <a:r>
                        <a:rPr lang="de-DE" sz="1050" u="none" strike="noStrike">
                          <a:effectLst/>
                        </a:rPr>
                        <a:t>●</a:t>
                      </a:r>
                      <a:endParaRPr lang="de-DE" sz="1050" b="0" i="0" u="none" strike="noStrike">
                        <a:solidFill>
                          <a:srgbClr val="000000"/>
                        </a:solidFill>
                        <a:effectLst/>
                        <a:latin typeface="Calibri" panose="020F0502020204030204" pitchFamily="34" charset="0"/>
                      </a:endParaRPr>
                    </a:p>
                  </a:txBody>
                  <a:tcPr marL="3281" marR="59050" marT="3281" marB="0" anchor="ctr"/>
                </a:tc>
                <a:tc>
                  <a:txBody>
                    <a:bodyPr/>
                    <a:lstStyle/>
                    <a:p>
                      <a:pPr algn="r" fontAlgn="ctr"/>
                      <a:r>
                        <a:rPr lang="de-DE" sz="1050" u="none" strike="noStrike">
                          <a:effectLst/>
                        </a:rPr>
                        <a:t>2,0</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2,1</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2,3</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2,4</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2,4</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3,7</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3,7</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3,6</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0,2</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0,3</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0,3</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a:t>
                      </a:r>
                      <a:endParaRPr lang="de-DE" sz="1050" b="0" i="0" u="none" strike="noStrike">
                        <a:solidFill>
                          <a:srgbClr val="000000"/>
                        </a:solidFill>
                        <a:effectLst/>
                        <a:latin typeface="Calibri" panose="020F0502020204030204" pitchFamily="34" charset="0"/>
                      </a:endParaRPr>
                    </a:p>
                  </a:txBody>
                  <a:tcPr marL="3281" marR="59050" marT="3281" marB="0" anchor="ctr"/>
                </a:tc>
                <a:extLst>
                  <a:ext uri="{0D108BD9-81ED-4DB2-BD59-A6C34878D82A}">
                    <a16:rowId xmlns:a16="http://schemas.microsoft.com/office/drawing/2014/main" val="704156366"/>
                  </a:ext>
                </a:extLst>
              </a:tr>
              <a:tr h="314567">
                <a:tc>
                  <a:txBody>
                    <a:bodyPr/>
                    <a:lstStyle/>
                    <a:p>
                      <a:pPr algn="l" fontAlgn="ctr"/>
                      <a:r>
                        <a:rPr lang="de-DE" sz="1050" u="none" strike="noStrike">
                          <a:effectLst/>
                        </a:rPr>
                        <a:t>Ohne Zuordnung</a:t>
                      </a:r>
                      <a:endParaRPr lang="de-DE" sz="1050" b="0" i="0" u="none" strike="noStrike">
                        <a:solidFill>
                          <a:srgbClr val="000000"/>
                        </a:solidFill>
                        <a:effectLst/>
                        <a:latin typeface="Arial" panose="020B0604020202020204" pitchFamily="34" charset="0"/>
                      </a:endParaRPr>
                    </a:p>
                  </a:txBody>
                  <a:tcPr marL="59050" marR="3281" marT="3281" marB="0" anchor="ctr"/>
                </a:tc>
                <a:tc>
                  <a:txBody>
                    <a:bodyPr/>
                    <a:lstStyle/>
                    <a:p>
                      <a:pPr algn="r" fontAlgn="ctr"/>
                      <a:r>
                        <a:rPr lang="de-DE" sz="1050" u="none" strike="noStrike">
                          <a:effectLst/>
                        </a:rPr>
                        <a:t>5,2</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5,1</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5,0</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4,8</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2,8</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2,7</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2,7</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2,7</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2,9</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3,1</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3,1</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2,9</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1,3</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1,2</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a:effectLst/>
                        </a:rPr>
                        <a:t>1,3</a:t>
                      </a:r>
                      <a:endParaRPr lang="de-DE" sz="1050" b="0" i="0" u="none" strike="noStrike">
                        <a:solidFill>
                          <a:srgbClr val="000000"/>
                        </a:solidFill>
                        <a:effectLst/>
                        <a:latin typeface="Arial" panose="020B0604020202020204" pitchFamily="34" charset="0"/>
                      </a:endParaRPr>
                    </a:p>
                  </a:txBody>
                  <a:tcPr marL="3281" marR="59050" marT="3281" marB="0" anchor="ctr"/>
                </a:tc>
                <a:tc>
                  <a:txBody>
                    <a:bodyPr/>
                    <a:lstStyle/>
                    <a:p>
                      <a:pPr algn="r" fontAlgn="ctr"/>
                      <a:r>
                        <a:rPr lang="de-DE" sz="1050" u="none" strike="noStrike" dirty="0">
                          <a:effectLst/>
                        </a:rPr>
                        <a:t>-3,8</a:t>
                      </a:r>
                      <a:endParaRPr lang="de-DE" sz="1050" b="0" i="0" u="none" strike="noStrike" dirty="0">
                        <a:solidFill>
                          <a:srgbClr val="000000"/>
                        </a:solidFill>
                        <a:effectLst/>
                        <a:latin typeface="Arial" panose="020B0604020202020204" pitchFamily="34" charset="0"/>
                      </a:endParaRPr>
                    </a:p>
                  </a:txBody>
                  <a:tcPr marL="3281" marR="59050" marT="3281" marB="0" anchor="ctr"/>
                </a:tc>
                <a:extLst>
                  <a:ext uri="{0D108BD9-81ED-4DB2-BD59-A6C34878D82A}">
                    <a16:rowId xmlns:a16="http://schemas.microsoft.com/office/drawing/2014/main" val="1192679608"/>
                  </a:ext>
                </a:extLst>
              </a:tr>
            </a:tbl>
          </a:graphicData>
        </a:graphic>
      </p:graphicFrame>
      <p:sp>
        <p:nvSpPr>
          <p:cNvPr id="4" name="Fußzeilenplatzhalter 3">
            <a:extLst>
              <a:ext uri="{FF2B5EF4-FFF2-40B4-BE49-F238E27FC236}">
                <a16:creationId xmlns:a16="http://schemas.microsoft.com/office/drawing/2014/main" id="{D3FFF0D6-8D71-484F-AAC6-9DC5342C40A2}"/>
              </a:ext>
            </a:extLst>
          </p:cNvPr>
          <p:cNvSpPr>
            <a:spLocks noGrp="1"/>
          </p:cNvSpPr>
          <p:nvPr>
            <p:ph type="ftr" sz="quarter" idx="11"/>
          </p:nvPr>
        </p:nvSpPr>
        <p:spPr/>
        <p:txBody>
          <a:bodyPr/>
          <a:lstStyle/>
          <a:p>
            <a:r>
              <a:rPr lang="de-DE">
                <a:solidFill>
                  <a:srgbClr val="000000"/>
                </a:solidFill>
              </a:rPr>
              <a:t>Stephan Sallat, 50 Jahre Liebmannschule Hösbach</a:t>
            </a:r>
          </a:p>
        </p:txBody>
      </p:sp>
    </p:spTree>
    <p:extLst>
      <p:ext uri="{BB962C8B-B14F-4D97-AF65-F5344CB8AC3E}">
        <p14:creationId xmlns:p14="http://schemas.microsoft.com/office/powerpoint/2010/main" val="3853217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491" y="441483"/>
            <a:ext cx="8424992" cy="810000"/>
          </a:xfrm>
        </p:spPr>
        <p:txBody>
          <a:bodyPr/>
          <a:lstStyle/>
          <a:p>
            <a:r>
              <a:rPr lang="de-DE" sz="3200" b="1" spc="-1" dirty="0">
                <a:solidFill>
                  <a:srgbClr val="000000"/>
                </a:solidFill>
              </a:rPr>
              <a:t>Pyramidaler Aufbau der Sprachheilschule</a:t>
            </a:r>
            <a:endParaRPr lang="de-DE" sz="2800" b="1" dirty="0"/>
          </a:p>
        </p:txBody>
      </p:sp>
      <p:sp>
        <p:nvSpPr>
          <p:cNvPr id="4" name="Fußzeilenplatzhalter 3"/>
          <p:cNvSpPr>
            <a:spLocks noGrp="1"/>
          </p:cNvSpPr>
          <p:nvPr>
            <p:ph type="ftr" sz="quarter" idx="11"/>
          </p:nvPr>
        </p:nvSpPr>
        <p:spPr/>
        <p:txBody>
          <a:bodyPr/>
          <a:lstStyle/>
          <a:p>
            <a:r>
              <a:rPr lang="de-DE"/>
              <a:t>Stephan Sallat, 50 Jahre Liebmannschule Hösbach</a:t>
            </a:r>
          </a:p>
        </p:txBody>
      </p:sp>
      <p:graphicFrame>
        <p:nvGraphicFramePr>
          <p:cNvPr id="6" name="Diagramm 6"/>
          <p:cNvGraphicFramePr/>
          <p:nvPr>
            <p:extLst>
              <p:ext uri="{D42A27DB-BD31-4B8C-83A1-F6EECF244321}">
                <p14:modId xmlns:p14="http://schemas.microsoft.com/office/powerpoint/2010/main" val="995548568"/>
              </p:ext>
            </p:extLst>
          </p:nvPr>
        </p:nvGraphicFramePr>
        <p:xfrm>
          <a:off x="521491" y="2078851"/>
          <a:ext cx="6966833" cy="3800738"/>
        </p:xfrm>
        <a:graphic>
          <a:graphicData uri="http://schemas.openxmlformats.org/drawingml/2006/chart">
            <c:chart xmlns:c="http://schemas.openxmlformats.org/drawingml/2006/chart" xmlns:r="http://schemas.openxmlformats.org/officeDocument/2006/relationships" r:id="rId2"/>
          </a:graphicData>
        </a:graphic>
      </p:graphicFrame>
      <p:sp>
        <p:nvSpPr>
          <p:cNvPr id="7" name="CustomShape 3"/>
          <p:cNvSpPr/>
          <p:nvPr/>
        </p:nvSpPr>
        <p:spPr>
          <a:xfrm>
            <a:off x="6180671" y="4293096"/>
            <a:ext cx="215730" cy="593730"/>
          </a:xfrm>
          <a:prstGeom prst="rightBrace">
            <a:avLst>
              <a:gd name="adj1" fmla="val 8333"/>
              <a:gd name="adj2" fmla="val 50000"/>
            </a:avLst>
          </a:prstGeom>
          <a:noFill/>
          <a:ln w="57240">
            <a:solidFill>
              <a:schemeClr val="accent6">
                <a:lumMod val="50000"/>
              </a:schemeClr>
            </a:solidFill>
            <a:round/>
          </a:ln>
        </p:spPr>
        <p:style>
          <a:lnRef idx="1">
            <a:schemeClr val="accent1"/>
          </a:lnRef>
          <a:fillRef idx="0">
            <a:schemeClr val="accent1"/>
          </a:fillRef>
          <a:effectRef idx="0">
            <a:schemeClr val="accent1"/>
          </a:effectRef>
          <a:fontRef idx="minor"/>
        </p:style>
      </p:sp>
      <p:sp>
        <p:nvSpPr>
          <p:cNvPr id="8" name="CustomShape 4"/>
          <p:cNvSpPr/>
          <p:nvPr/>
        </p:nvSpPr>
        <p:spPr>
          <a:xfrm>
            <a:off x="6624228" y="4114991"/>
            <a:ext cx="1113210" cy="1025730"/>
          </a:xfrm>
          <a:prstGeom prst="roundRect">
            <a:avLst>
              <a:gd name="adj" fmla="val 16667"/>
            </a:avLst>
          </a:prstGeom>
          <a:solidFill>
            <a:schemeClr val="bg1">
              <a:lumMod val="95000"/>
            </a:schemeClr>
          </a:solidFill>
          <a:ln>
            <a:solidFill>
              <a:schemeClr val="accent6">
                <a:lumMod val="50000"/>
              </a:schemeClr>
            </a:solidFill>
            <a:round/>
          </a:ln>
        </p:spPr>
        <p:style>
          <a:lnRef idx="2">
            <a:schemeClr val="accent1">
              <a:shade val="50000"/>
            </a:schemeClr>
          </a:lnRef>
          <a:fillRef idx="1">
            <a:schemeClr val="accent1"/>
          </a:fillRef>
          <a:effectRef idx="0">
            <a:schemeClr val="accent1"/>
          </a:effectRef>
          <a:fontRef idx="minor"/>
        </p:style>
        <p:txBody>
          <a:bodyPr lIns="67500" tIns="33750" rIns="67500" bIns="33750">
            <a:noAutofit/>
          </a:bodyPr>
          <a:lstStyle/>
          <a:p>
            <a:pPr algn="ctr">
              <a:lnSpc>
                <a:spcPct val="100000"/>
              </a:lnSpc>
            </a:pPr>
            <a:r>
              <a:rPr lang="de-DE" sz="1200" spc="-1" dirty="0">
                <a:solidFill>
                  <a:srgbClr val="656565"/>
                </a:solidFill>
                <a:latin typeface="Arial"/>
              </a:rPr>
              <a:t>Ø Verbleibs-dauer an Sprachheil-schulen: </a:t>
            </a:r>
            <a:br>
              <a:rPr sz="2400" dirty="0"/>
            </a:br>
            <a:r>
              <a:rPr lang="de-DE" sz="1200" spc="-1" dirty="0">
                <a:solidFill>
                  <a:srgbClr val="656565"/>
                </a:solidFill>
                <a:latin typeface="Arial"/>
              </a:rPr>
              <a:t>2 ¾ Jahre*</a:t>
            </a:r>
            <a:endParaRPr lang="de-DE" sz="1200" spc="-1" dirty="0">
              <a:latin typeface="Arial"/>
            </a:endParaRPr>
          </a:p>
        </p:txBody>
      </p:sp>
      <p:sp>
        <p:nvSpPr>
          <p:cNvPr id="9" name="CustomShape 5"/>
          <p:cNvSpPr/>
          <p:nvPr/>
        </p:nvSpPr>
        <p:spPr>
          <a:xfrm>
            <a:off x="7434318" y="5240980"/>
            <a:ext cx="1658284" cy="345158"/>
          </a:xfrm>
          <a:prstGeom prst="rect">
            <a:avLst/>
          </a:prstGeom>
          <a:noFill/>
          <a:ln>
            <a:noFill/>
          </a:ln>
        </p:spPr>
        <p:style>
          <a:lnRef idx="0">
            <a:scrgbClr r="0" g="0" b="0"/>
          </a:lnRef>
          <a:fillRef idx="0">
            <a:scrgbClr r="0" g="0" b="0"/>
          </a:fillRef>
          <a:effectRef idx="0">
            <a:scrgbClr r="0" g="0" b="0"/>
          </a:effectRef>
          <a:fontRef idx="minor"/>
        </p:style>
        <p:txBody>
          <a:bodyPr wrap="square" lIns="67500" tIns="33750" rIns="67500" bIns="33750">
            <a:spAutoFit/>
          </a:bodyPr>
          <a:lstStyle/>
          <a:p>
            <a:pPr>
              <a:lnSpc>
                <a:spcPct val="100000"/>
              </a:lnSpc>
            </a:pPr>
            <a:r>
              <a:rPr lang="de-DE" sz="900" spc="-1" dirty="0">
                <a:solidFill>
                  <a:srgbClr val="000000"/>
                </a:solidFill>
                <a:latin typeface="Arial"/>
              </a:rPr>
              <a:t>*Quelle: </a:t>
            </a:r>
            <a:br>
              <a:rPr sz="2400" dirty="0"/>
            </a:br>
            <a:r>
              <a:rPr lang="de-DE" sz="900" spc="-1" dirty="0" err="1">
                <a:solidFill>
                  <a:srgbClr val="000000"/>
                </a:solidFill>
                <a:latin typeface="Arial"/>
              </a:rPr>
              <a:t>Sallat</a:t>
            </a:r>
            <a:r>
              <a:rPr lang="de-DE" sz="900" spc="-1" dirty="0">
                <a:solidFill>
                  <a:srgbClr val="000000"/>
                </a:solidFill>
                <a:latin typeface="Arial"/>
              </a:rPr>
              <a:t> &amp; </a:t>
            </a:r>
            <a:r>
              <a:rPr lang="de-DE" sz="900" spc="-1" dirty="0" err="1">
                <a:solidFill>
                  <a:srgbClr val="000000"/>
                </a:solidFill>
                <a:latin typeface="Arial"/>
              </a:rPr>
              <a:t>Spreer</a:t>
            </a:r>
            <a:r>
              <a:rPr lang="de-DE" sz="900" spc="-1" dirty="0">
                <a:solidFill>
                  <a:srgbClr val="000000"/>
                </a:solidFill>
                <a:latin typeface="Arial"/>
              </a:rPr>
              <a:t> 2011</a:t>
            </a:r>
            <a:endParaRPr lang="de-DE" sz="900" spc="-1" dirty="0">
              <a:latin typeface="Arial"/>
            </a:endParaRPr>
          </a:p>
        </p:txBody>
      </p:sp>
    </p:spTree>
    <p:extLst>
      <p:ext uri="{BB962C8B-B14F-4D97-AF65-F5344CB8AC3E}">
        <p14:creationId xmlns:p14="http://schemas.microsoft.com/office/powerpoint/2010/main" val="194143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additive="repl">
                                        <p:cTn id="7" dur="1000"/>
                                        <p:tgtEl>
                                          <p:spTgt spid="7"/>
                                        </p:tgtEl>
                                      </p:cBhvr>
                                    </p:animEffect>
                                    <p:anim calcmode="lin" valueType="num">
                                      <p:cBhvr additive="repl">
                                        <p:cTn id="8" dur="1000" fill="hold"/>
                                        <p:tgtEl>
                                          <p:spTgt spid="7"/>
                                        </p:tgtEl>
                                        <p:attrNameLst>
                                          <p:attrName>ppt_x</p:attrName>
                                        </p:attrNameLst>
                                      </p:cBhvr>
                                      <p:tavLst>
                                        <p:tav tm="0">
                                          <p:val>
                                            <p:strVal val="#ppt_x"/>
                                          </p:val>
                                        </p:tav>
                                        <p:tav tm="100000">
                                          <p:val>
                                            <p:strVal val="#ppt_x"/>
                                          </p:val>
                                        </p:tav>
                                      </p:tavLst>
                                    </p:anim>
                                    <p:anim calcmode="lin" valueType="num">
                                      <p:cBhvr additive="repl">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additive="repl">
                                        <p:cTn id="12" dur="1000"/>
                                        <p:tgtEl>
                                          <p:spTgt spid="8"/>
                                        </p:tgtEl>
                                      </p:cBhvr>
                                    </p:animEffect>
                                    <p:anim calcmode="lin" valueType="num">
                                      <p:cBhvr additive="repl">
                                        <p:cTn id="13" dur="1000" fill="hold"/>
                                        <p:tgtEl>
                                          <p:spTgt spid="8"/>
                                        </p:tgtEl>
                                        <p:attrNameLst>
                                          <p:attrName>ppt_x</p:attrName>
                                        </p:attrNameLst>
                                      </p:cBhvr>
                                      <p:tavLst>
                                        <p:tav tm="0">
                                          <p:val>
                                            <p:strVal val="#ppt_x"/>
                                          </p:val>
                                        </p:tav>
                                        <p:tav tm="100000">
                                          <p:val>
                                            <p:strVal val="#ppt_x"/>
                                          </p:val>
                                        </p:tav>
                                      </p:tavLst>
                                    </p:anim>
                                    <p:anim calcmode="lin" valueType="num">
                                      <p:cBhvr additive="repl">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additive="repl">
                                        <p:cTn id="17" dur="1000"/>
                                        <p:tgtEl>
                                          <p:spTgt spid="9"/>
                                        </p:tgtEl>
                                      </p:cBhvr>
                                    </p:animEffect>
                                    <p:anim calcmode="lin" valueType="num">
                                      <p:cBhvr additive="repl">
                                        <p:cTn id="18" dur="1000" fill="hold"/>
                                        <p:tgtEl>
                                          <p:spTgt spid="9"/>
                                        </p:tgtEl>
                                        <p:attrNameLst>
                                          <p:attrName>ppt_x</p:attrName>
                                        </p:attrNameLst>
                                      </p:cBhvr>
                                      <p:tavLst>
                                        <p:tav tm="0">
                                          <p:val>
                                            <p:strVal val="#ppt_x"/>
                                          </p:val>
                                        </p:tav>
                                        <p:tav tm="100000">
                                          <p:val>
                                            <p:strVal val="#ppt_x"/>
                                          </p:val>
                                        </p:tav>
                                      </p:tavLst>
                                    </p:anim>
                                    <p:anim calcmode="lin" valueType="num">
                                      <p:cBhvr additive="repl">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b="1" dirty="0"/>
              <a:t>Gliederung</a:t>
            </a:r>
          </a:p>
        </p:txBody>
      </p:sp>
      <p:sp>
        <p:nvSpPr>
          <p:cNvPr id="3" name="Inhaltsplatzhalter 2"/>
          <p:cNvSpPr>
            <a:spLocks noGrp="1"/>
          </p:cNvSpPr>
          <p:nvPr>
            <p:ph sz="half" idx="1"/>
          </p:nvPr>
        </p:nvSpPr>
        <p:spPr/>
        <p:txBody>
          <a:bodyPr/>
          <a:lstStyle/>
          <a:p>
            <a:pPr marL="285750" indent="-285750">
              <a:buFont typeface="Arial" panose="020B0604020202020204" pitchFamily="34" charset="0"/>
              <a:buChar char="•"/>
            </a:pPr>
            <a:r>
              <a:rPr lang="de-DE" sz="1600" dirty="0"/>
              <a:t>Statistik</a:t>
            </a:r>
          </a:p>
          <a:p>
            <a:pPr marL="285750" indent="-285750">
              <a:buFont typeface="Arial" panose="020B0604020202020204" pitchFamily="34" charset="0"/>
              <a:buChar char="•"/>
            </a:pPr>
            <a:endParaRPr lang="de-DE" sz="1600" b="1" dirty="0"/>
          </a:p>
          <a:p>
            <a:pPr marL="285750" indent="-285750">
              <a:buFont typeface="Arial" panose="020B0604020202020204" pitchFamily="34" charset="0"/>
              <a:buChar char="•"/>
            </a:pPr>
            <a:r>
              <a:rPr lang="de-DE" sz="1600" b="1" dirty="0"/>
              <a:t>Sonderpädagogischer Förderbedarf im Bereich Sprache und Kommunikation </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dirty="0"/>
              <a:t>Sprachliche Anforderungen in Kita und Schule</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dirty="0"/>
              <a:t>Alltags- und unterrichtsintegrierte Intervention und Prävention</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dirty="0"/>
              <a:t>Interdisziplinäre Herausforderungen </a:t>
            </a:r>
          </a:p>
          <a:p>
            <a:pPr marL="0" indent="0">
              <a:buNone/>
            </a:pPr>
            <a:endParaRPr lang="de-DE" sz="1600" dirty="0"/>
          </a:p>
          <a:p>
            <a:pPr marL="285750" indent="-285750">
              <a:buFont typeface="Arial" panose="020B0604020202020204" pitchFamily="34" charset="0"/>
              <a:buChar char="•"/>
            </a:pPr>
            <a:r>
              <a:rPr lang="de-DE" sz="1600" dirty="0"/>
              <a:t>Zusammenfassung </a:t>
            </a:r>
          </a:p>
          <a:p>
            <a:endParaRPr lang="de-DE" sz="1600" dirty="0"/>
          </a:p>
          <a:p>
            <a:endParaRPr lang="de-DE" dirty="0"/>
          </a:p>
        </p:txBody>
      </p:sp>
      <p:sp>
        <p:nvSpPr>
          <p:cNvPr id="4" name="Fußzeilenplatzhalter 3"/>
          <p:cNvSpPr>
            <a:spLocks noGrp="1"/>
          </p:cNvSpPr>
          <p:nvPr>
            <p:ph type="ftr" sz="quarter" idx="11"/>
          </p:nvPr>
        </p:nvSpPr>
        <p:spPr/>
        <p:txBody>
          <a:bodyPr/>
          <a:lstStyle/>
          <a:p>
            <a:r>
              <a:rPr lang="de-DE">
                <a:solidFill>
                  <a:srgbClr val="000000"/>
                </a:solidFill>
              </a:rPr>
              <a:t>Stephan Sallat, 50 Jahre Liebmannschule Hösbach</a:t>
            </a:r>
          </a:p>
        </p:txBody>
      </p:sp>
    </p:spTree>
    <p:extLst>
      <p:ext uri="{BB962C8B-B14F-4D97-AF65-F5344CB8AC3E}">
        <p14:creationId xmlns:p14="http://schemas.microsoft.com/office/powerpoint/2010/main" val="137185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6DC74-6BCA-4516-93DE-8E33B5AD149A}"/>
              </a:ext>
            </a:extLst>
          </p:cNvPr>
          <p:cNvSpPr>
            <a:spLocks noGrp="1"/>
          </p:cNvSpPr>
          <p:nvPr>
            <p:ph type="title"/>
          </p:nvPr>
        </p:nvSpPr>
        <p:spPr/>
        <p:txBody>
          <a:bodyPr/>
          <a:lstStyle/>
          <a:p>
            <a:endParaRPr lang="de-DE" dirty="0"/>
          </a:p>
        </p:txBody>
      </p:sp>
      <p:sp>
        <p:nvSpPr>
          <p:cNvPr id="3" name="Inhaltsplatzhalter 2">
            <a:extLst>
              <a:ext uri="{FF2B5EF4-FFF2-40B4-BE49-F238E27FC236}">
                <a16:creationId xmlns:a16="http://schemas.microsoft.com/office/drawing/2014/main" id="{A02A7F46-9365-48C5-8297-0181D61EB7FE}"/>
              </a:ext>
            </a:extLst>
          </p:cNvPr>
          <p:cNvSpPr>
            <a:spLocks noGrp="1"/>
          </p:cNvSpPr>
          <p:nvPr>
            <p:ph sz="half" idx="1"/>
          </p:nvPr>
        </p:nvSpPr>
        <p:spPr>
          <a:xfrm>
            <a:off x="521492" y="1629700"/>
            <a:ext cx="8622507" cy="4860000"/>
          </a:xfrm>
        </p:spPr>
        <p:txBody>
          <a:bodyPr/>
          <a:lstStyle/>
          <a:p>
            <a:pPr marL="0" indent="0">
              <a:buNone/>
            </a:pPr>
            <a:endParaRPr lang="de-DE" sz="1600" dirty="0"/>
          </a:p>
          <a:p>
            <a:pPr marL="0" indent="0">
              <a:buNone/>
            </a:pPr>
            <a:endParaRPr lang="de-DE" sz="1600" dirty="0"/>
          </a:p>
          <a:p>
            <a:pPr marL="0" indent="0">
              <a:buNone/>
            </a:pPr>
            <a:endParaRPr lang="de-DE" sz="1600" dirty="0">
              <a:solidFill>
                <a:schemeClr val="accent3"/>
              </a:solidFill>
            </a:endParaRPr>
          </a:p>
          <a:p>
            <a:pPr marL="0" indent="0">
              <a:buNone/>
            </a:pPr>
            <a:endParaRPr lang="de-DE" sz="1600" dirty="0">
              <a:solidFill>
                <a:schemeClr val="accent3"/>
              </a:solidFill>
            </a:endParaRPr>
          </a:p>
          <a:p>
            <a:pPr marL="0" indent="0">
              <a:buNone/>
            </a:pPr>
            <a:r>
              <a:rPr lang="de-DE" sz="2300" b="1" dirty="0">
                <a:solidFill>
                  <a:schemeClr val="accent3"/>
                </a:solidFill>
              </a:rPr>
              <a:t>„Wissen verändert das Sehen und Sehen verändert das Wissen.“ </a:t>
            </a:r>
          </a:p>
          <a:p>
            <a:pPr marL="0" indent="0">
              <a:buNone/>
            </a:pPr>
            <a:r>
              <a:rPr lang="de-DE" sz="1400" dirty="0"/>
              <a:t>Jean Piaget</a:t>
            </a:r>
          </a:p>
        </p:txBody>
      </p:sp>
      <p:sp>
        <p:nvSpPr>
          <p:cNvPr id="4" name="Fußzeilenplatzhalter 3">
            <a:extLst>
              <a:ext uri="{FF2B5EF4-FFF2-40B4-BE49-F238E27FC236}">
                <a16:creationId xmlns:a16="http://schemas.microsoft.com/office/drawing/2014/main" id="{C6C8477F-6DB7-483D-B14F-240D181CB522}"/>
              </a:ext>
            </a:extLst>
          </p:cNvPr>
          <p:cNvSpPr>
            <a:spLocks noGrp="1"/>
          </p:cNvSpPr>
          <p:nvPr>
            <p:ph type="ftr" sz="quarter" idx="11"/>
          </p:nvPr>
        </p:nvSpPr>
        <p:spPr/>
        <p:txBody>
          <a:bodyPr/>
          <a:lstStyle/>
          <a:p>
            <a:r>
              <a:rPr lang="sv-SE">
                <a:solidFill>
                  <a:srgbClr val="000000"/>
                </a:solidFill>
              </a:rPr>
              <a:t>Stephan Sallat, 50 Jahre Liebmannschule Hösbach</a:t>
            </a:r>
            <a:endParaRPr lang="de-DE">
              <a:solidFill>
                <a:srgbClr val="000000"/>
              </a:solidFill>
            </a:endParaRPr>
          </a:p>
        </p:txBody>
      </p:sp>
    </p:spTree>
    <p:extLst>
      <p:ext uri="{BB962C8B-B14F-4D97-AF65-F5344CB8AC3E}">
        <p14:creationId xmlns:p14="http://schemas.microsoft.com/office/powerpoint/2010/main" val="1302973526"/>
      </p:ext>
    </p:extLst>
  </p:cSld>
  <p:clrMapOvr>
    <a:masterClrMapping/>
  </p:clrMapOvr>
</p:sld>
</file>

<file path=ppt/theme/theme1.xml><?xml version="1.0" encoding="utf-8"?>
<a:theme xmlns:a="http://schemas.openxmlformats.org/drawingml/2006/main" name="Design_FolienMLU">
  <a:themeElements>
    <a:clrScheme name="MLU">
      <a:dk1>
        <a:srgbClr val="000000"/>
      </a:dk1>
      <a:lt1>
        <a:srgbClr val="FFFFFF"/>
      </a:lt1>
      <a:dk2>
        <a:srgbClr val="B1E053"/>
      </a:dk2>
      <a:lt2>
        <a:srgbClr val="F5F5F5"/>
      </a:lt2>
      <a:accent1>
        <a:srgbClr val="BB2B16"/>
      </a:accent1>
      <a:accent2>
        <a:srgbClr val="AA263C"/>
      </a:accent2>
      <a:accent3>
        <a:srgbClr val="993C8C"/>
      </a:accent3>
      <a:accent4>
        <a:srgbClr val="2D7AAB"/>
      </a:accent4>
      <a:accent5>
        <a:srgbClr val="368429"/>
      </a:accent5>
      <a:accent6>
        <a:srgbClr val="FFC000"/>
      </a:accent6>
      <a:hlink>
        <a:srgbClr val="424242"/>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2">
            <a:lumMod val="50000"/>
          </a:schemeClr>
        </a:solidFill>
      </a:spPr>
      <a:bodyPr vert="horz" lIns="91440" tIns="45720" rIns="91440" bIns="45720" rtlCol="0" anchor="ctr"/>
      <a:lstStyle>
        <a:defPPr algn="l">
          <a:defRPr dirty="0" smtClean="0">
            <a:solidFill>
              <a:schemeClr val="bg1"/>
            </a:solidFill>
          </a:defRPr>
        </a:defPPr>
      </a:lstStyle>
    </a:txDef>
  </a:objectDefaults>
  <a:extraClrSchemeLst/>
  <a:extLst>
    <a:ext uri="{05A4C25C-085E-4340-85A3-A5531E510DB2}">
      <thm15:themeFamily xmlns:thm15="http://schemas.microsoft.com/office/thememl/2012/main" name="Design_FolienMLU" id="{385EDEB0-77E8-4D24-8042-EB8CFCAF6832}" vid="{F5D72A31-C819-4F44-B768-6169C4853E14}"/>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 Philosophische Fakultät-1</Template>
  <TotalTime>0</TotalTime>
  <Words>4013</Words>
  <Application>Microsoft Office PowerPoint</Application>
  <PresentationFormat>Bildschirmpräsentation (4:3)</PresentationFormat>
  <Paragraphs>583</Paragraphs>
  <Slides>43</Slides>
  <Notes>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43</vt:i4>
      </vt:variant>
    </vt:vector>
  </HeadingPairs>
  <TitlesOfParts>
    <vt:vector size="50" baseType="lpstr">
      <vt:lpstr>Arial</vt:lpstr>
      <vt:lpstr>Calibri</vt:lpstr>
      <vt:lpstr>Calibri Light</vt:lpstr>
      <vt:lpstr>Lucida Sans Unicode</vt:lpstr>
      <vt:lpstr>Vectora LH Roman</vt:lpstr>
      <vt:lpstr>Wingdings</vt:lpstr>
      <vt:lpstr>Design_FolienMLU</vt:lpstr>
      <vt:lpstr>Gegenwart und Zukunft  des Förderschwerpunktes Sprache  aus fachwissenschaftlicher Sicht </vt:lpstr>
      <vt:lpstr>PowerPoint-Präsentation</vt:lpstr>
      <vt:lpstr>Historie </vt:lpstr>
      <vt:lpstr>Gliederung</vt:lpstr>
      <vt:lpstr>Statistik</vt:lpstr>
      <vt:lpstr>Statistik </vt:lpstr>
      <vt:lpstr>Pyramidaler Aufbau der Sprachheilschule</vt:lpstr>
      <vt:lpstr>Gliederung</vt:lpstr>
      <vt:lpstr>PowerPoint-Präsentation</vt:lpstr>
      <vt:lpstr>PowerPoint-Präsentation</vt:lpstr>
      <vt:lpstr>ICF - International Classification of Functioning, Disability and Health  ICF-CY  children / youth</vt:lpstr>
      <vt:lpstr>Individuelle Verarbeitungsbeschränkungen  (Sallat &amp; Schönauer-Schneider, 2015: 71)</vt:lpstr>
      <vt:lpstr>ICF - International Classification of Functioning, Disability and Health  ICF-CY  children / youth</vt:lpstr>
      <vt:lpstr>ICF - International Classification of Functioning, Disability and Health ICF-CY  children / youth </vt:lpstr>
      <vt:lpstr>ICF - Kommunizieren als Empfänger (d310-d329)</vt:lpstr>
      <vt:lpstr>Individuelle Verarbeitungsbeschränkungen  (Sallat &amp; Schönauer-Schneider, 2015: 71)</vt:lpstr>
      <vt:lpstr>Individuelle Verarbeitungsbeschränkungen  (Sallat &amp; Schönauer-Schneider, 2015: 71)</vt:lpstr>
      <vt:lpstr>Gliederung</vt:lpstr>
      <vt:lpstr>Sprachliche Anforderungen</vt:lpstr>
      <vt:lpstr>Sprachliche Anforderungen </vt:lpstr>
      <vt:lpstr>Kontextorientierung zur Berücksichtigung von Kommunikationsbarrieren in Lehr-Lernsettings</vt:lpstr>
      <vt:lpstr>Gliederung</vt:lpstr>
      <vt:lpstr>Teilhabebezogene Ausrichtung von sprachlichen Präventionsmaßnahmen (Sallat 2023b, S.172)</vt:lpstr>
      <vt:lpstr>Teilhabebezogene Ausrichtung von sprachlichen Präventionsmaßnahmen (Sallat 2023b, S.172)</vt:lpstr>
      <vt:lpstr>Teilhabebezogene Ausrichtung von sprachlichen Präventionsmaßnahmen (Sallat 2023b, S.172)</vt:lpstr>
      <vt:lpstr>Kontextorientierung (Sallat, 2022, 2023a; AWMF 2022)</vt:lpstr>
      <vt:lpstr>Gliederung</vt:lpstr>
      <vt:lpstr>PowerPoint-Präsentation</vt:lpstr>
      <vt:lpstr>PowerPoint-Präsentation</vt:lpstr>
      <vt:lpstr>S3-LEITLINIE SPRACHENTWICKLUNGSSTÖRUNGEN Empfehlungen &amp; Statements </vt:lpstr>
      <vt:lpstr>S3-LEITLINIE SPRACHENTWICKLUNGSSTÖRUNGEN Empfehlungen &amp; Statements </vt:lpstr>
      <vt:lpstr>S3-LEITLINIE SPRACHENTWICKLUNGSSTÖRUNGEN Empfehlungen &amp; Statements </vt:lpstr>
      <vt:lpstr>S3-LEITLINIE SPRACHENTWICKLUNGSSTÖRUNGEN Empfehlungen &amp; Statements </vt:lpstr>
      <vt:lpstr>S3-LEITLINIE SPRACHENTWICKLUNGSSTÖRUNGEN Empfehlungen &amp; Statements </vt:lpstr>
      <vt:lpstr>Gliederung</vt:lpstr>
      <vt:lpstr>Zusammenfassung</vt:lpstr>
      <vt:lpstr>„Wissen verändert das Sehen und Sehen verändert das Wissen.“  Jean Piaget </vt:lpstr>
      <vt:lpstr>„Wissen verändert das Sehen und Sehen verändert das Wissen.“  Jean Piaget </vt:lpstr>
      <vt:lpstr>„Wissen verändert das Sehen und Sehen verändert das Wissen.“  Jean Piaget </vt:lpstr>
      <vt:lpstr>„Wissen verändert das Sehen und Sehen verändert das Wissen.“  Jean Piaget </vt:lpstr>
      <vt:lpstr>Bildungszielperspektive - Leitfragen  (Sallat 2021; Sallat &amp; Siegmüller, 2016; Sallat, Hofbauer &amp; Jurleta, 2017; v. Knebel, 2012)</vt:lpstr>
      <vt:lpstr>„Wissen verändert das Sehen und Sehen verändert das Wissen.“  Jean Piaget </vt:lpstr>
      <vt:lpstr>Literatur / Quellen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Titelseite ohne Bildleiste. Titel in Palatino Linotype Fett 24pt, max. 2-zeilig</dc:title>
  <dc:subject>Martin-Luther-Universität Halle-Wittenberg</dc:subject>
  <dc:creator>Tina Tannenberg</dc:creator>
  <cp:lastModifiedBy>Prof. Dr. Sallat</cp:lastModifiedBy>
  <cp:revision>202</cp:revision>
  <dcterms:created xsi:type="dcterms:W3CDTF">2017-10-04T10:51:04Z</dcterms:created>
  <dcterms:modified xsi:type="dcterms:W3CDTF">2025-05-05T12:26:24Z</dcterms:modified>
</cp:coreProperties>
</file>